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7560000" cx="10692000"/>
  <p:notesSz cx="7560000" cy="10692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368">
          <p15:clr>
            <a:srgbClr val="A4A3A4"/>
          </p15:clr>
        </p15:guide>
      </p15:sldGuideLst>
    </p:ext>
    <p:ext uri="GoogleSlidesCustomDataVersion2">
      <go:slidesCustomData xmlns:go="http://customooxmlschemas.google.com/" r:id="rId7" roundtripDataSignature="AMtx7mgxSfi56mKZpR2fAyXpSa0pNzA0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36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4517"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1004517"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364478" y="1094388"/>
            <a:ext cx="9963000" cy="30168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SzPts val="6600"/>
              <a:buNone/>
              <a:defRPr sz="6600"/>
            </a:lvl1pPr>
            <a:lvl2pPr lvl="1" algn="ctr">
              <a:lnSpc>
                <a:spcPct val="100000"/>
              </a:lnSpc>
              <a:spcBef>
                <a:spcPts val="0"/>
              </a:spcBef>
              <a:spcAft>
                <a:spcPts val="0"/>
              </a:spcAft>
              <a:buSzPts val="6600"/>
              <a:buNone/>
              <a:defRPr sz="6600"/>
            </a:lvl2pPr>
            <a:lvl3pPr lvl="2" algn="ctr">
              <a:lnSpc>
                <a:spcPct val="100000"/>
              </a:lnSpc>
              <a:spcBef>
                <a:spcPts val="0"/>
              </a:spcBef>
              <a:spcAft>
                <a:spcPts val="0"/>
              </a:spcAft>
              <a:buSzPts val="6600"/>
              <a:buNone/>
              <a:defRPr sz="6600"/>
            </a:lvl3pPr>
            <a:lvl4pPr lvl="3" algn="ctr">
              <a:lnSpc>
                <a:spcPct val="100000"/>
              </a:lnSpc>
              <a:spcBef>
                <a:spcPts val="0"/>
              </a:spcBef>
              <a:spcAft>
                <a:spcPts val="0"/>
              </a:spcAft>
              <a:buSzPts val="6600"/>
              <a:buNone/>
              <a:defRPr sz="6600"/>
            </a:lvl4pPr>
            <a:lvl5pPr lvl="4" algn="ctr">
              <a:lnSpc>
                <a:spcPct val="100000"/>
              </a:lnSpc>
              <a:spcBef>
                <a:spcPts val="0"/>
              </a:spcBef>
              <a:spcAft>
                <a:spcPts val="0"/>
              </a:spcAft>
              <a:buSzPts val="6600"/>
              <a:buNone/>
              <a:defRPr sz="6600"/>
            </a:lvl5pPr>
            <a:lvl6pPr lvl="5" algn="ctr">
              <a:lnSpc>
                <a:spcPct val="100000"/>
              </a:lnSpc>
              <a:spcBef>
                <a:spcPts val="0"/>
              </a:spcBef>
              <a:spcAft>
                <a:spcPts val="0"/>
              </a:spcAft>
              <a:buSzPts val="6600"/>
              <a:buNone/>
              <a:defRPr sz="6600"/>
            </a:lvl6pPr>
            <a:lvl7pPr lvl="6" algn="ctr">
              <a:lnSpc>
                <a:spcPct val="100000"/>
              </a:lnSpc>
              <a:spcBef>
                <a:spcPts val="0"/>
              </a:spcBef>
              <a:spcAft>
                <a:spcPts val="0"/>
              </a:spcAft>
              <a:buSzPts val="6600"/>
              <a:buNone/>
              <a:defRPr sz="6600"/>
            </a:lvl7pPr>
            <a:lvl8pPr lvl="7" algn="ctr">
              <a:lnSpc>
                <a:spcPct val="100000"/>
              </a:lnSpc>
              <a:spcBef>
                <a:spcPts val="0"/>
              </a:spcBef>
              <a:spcAft>
                <a:spcPts val="0"/>
              </a:spcAft>
              <a:buSzPts val="6600"/>
              <a:buNone/>
              <a:defRPr sz="6600"/>
            </a:lvl8pPr>
            <a:lvl9pPr lvl="8" algn="ctr">
              <a:lnSpc>
                <a:spcPct val="100000"/>
              </a:lnSpc>
              <a:spcBef>
                <a:spcPts val="0"/>
              </a:spcBef>
              <a:spcAft>
                <a:spcPts val="0"/>
              </a:spcAft>
              <a:buSzPts val="6600"/>
              <a:buNone/>
              <a:defRPr sz="6600"/>
            </a:lvl9pPr>
          </a:lstStyle>
          <a:p/>
        </p:txBody>
      </p:sp>
      <p:sp>
        <p:nvSpPr>
          <p:cNvPr id="11" name="Google Shape;11;p3"/>
          <p:cNvSpPr txBox="1"/>
          <p:nvPr>
            <p:ph idx="1" type="subTitle"/>
          </p:nvPr>
        </p:nvSpPr>
        <p:spPr>
          <a:xfrm>
            <a:off x="364468" y="4165643"/>
            <a:ext cx="9963000" cy="1164900"/>
          </a:xfrm>
          <a:prstGeom prst="rect">
            <a:avLst/>
          </a:prstGeom>
          <a:noFill/>
          <a:ln>
            <a:noFill/>
          </a:ln>
        </p:spPr>
        <p:txBody>
          <a:bodyPr anchorCtr="0" anchor="t" bIns="116050" lIns="116050" spcFirstLastPara="1" rIns="116050" wrap="square" tIns="11605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3"/>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364468" y="1625801"/>
            <a:ext cx="9963000" cy="28860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SzPts val="15200"/>
              <a:buNone/>
              <a:defRPr sz="15200"/>
            </a:lvl1pPr>
            <a:lvl2pPr lvl="1" algn="ctr">
              <a:lnSpc>
                <a:spcPct val="100000"/>
              </a:lnSpc>
              <a:spcBef>
                <a:spcPts val="0"/>
              </a:spcBef>
              <a:spcAft>
                <a:spcPts val="0"/>
              </a:spcAft>
              <a:buSzPts val="15200"/>
              <a:buNone/>
              <a:defRPr sz="15200"/>
            </a:lvl2pPr>
            <a:lvl3pPr lvl="2" algn="ctr">
              <a:lnSpc>
                <a:spcPct val="100000"/>
              </a:lnSpc>
              <a:spcBef>
                <a:spcPts val="0"/>
              </a:spcBef>
              <a:spcAft>
                <a:spcPts val="0"/>
              </a:spcAft>
              <a:buSzPts val="15200"/>
              <a:buNone/>
              <a:defRPr sz="15200"/>
            </a:lvl3pPr>
            <a:lvl4pPr lvl="3" algn="ctr">
              <a:lnSpc>
                <a:spcPct val="100000"/>
              </a:lnSpc>
              <a:spcBef>
                <a:spcPts val="0"/>
              </a:spcBef>
              <a:spcAft>
                <a:spcPts val="0"/>
              </a:spcAft>
              <a:buSzPts val="15200"/>
              <a:buNone/>
              <a:defRPr sz="15200"/>
            </a:lvl4pPr>
            <a:lvl5pPr lvl="4" algn="ctr">
              <a:lnSpc>
                <a:spcPct val="100000"/>
              </a:lnSpc>
              <a:spcBef>
                <a:spcPts val="0"/>
              </a:spcBef>
              <a:spcAft>
                <a:spcPts val="0"/>
              </a:spcAft>
              <a:buSzPts val="15200"/>
              <a:buNone/>
              <a:defRPr sz="15200"/>
            </a:lvl5pPr>
            <a:lvl6pPr lvl="5" algn="ctr">
              <a:lnSpc>
                <a:spcPct val="100000"/>
              </a:lnSpc>
              <a:spcBef>
                <a:spcPts val="0"/>
              </a:spcBef>
              <a:spcAft>
                <a:spcPts val="0"/>
              </a:spcAft>
              <a:buSzPts val="15200"/>
              <a:buNone/>
              <a:defRPr sz="15200"/>
            </a:lvl6pPr>
            <a:lvl7pPr lvl="6" algn="ctr">
              <a:lnSpc>
                <a:spcPct val="100000"/>
              </a:lnSpc>
              <a:spcBef>
                <a:spcPts val="0"/>
              </a:spcBef>
              <a:spcAft>
                <a:spcPts val="0"/>
              </a:spcAft>
              <a:buSzPts val="15200"/>
              <a:buNone/>
              <a:defRPr sz="15200"/>
            </a:lvl7pPr>
            <a:lvl8pPr lvl="7" algn="ctr">
              <a:lnSpc>
                <a:spcPct val="100000"/>
              </a:lnSpc>
              <a:spcBef>
                <a:spcPts val="0"/>
              </a:spcBef>
              <a:spcAft>
                <a:spcPts val="0"/>
              </a:spcAft>
              <a:buSzPts val="15200"/>
              <a:buNone/>
              <a:defRPr sz="15200"/>
            </a:lvl8pPr>
            <a:lvl9pPr lvl="8" algn="ctr">
              <a:lnSpc>
                <a:spcPct val="100000"/>
              </a:lnSpc>
              <a:spcBef>
                <a:spcPts val="0"/>
              </a:spcBef>
              <a:spcAft>
                <a:spcPts val="0"/>
              </a:spcAft>
              <a:buSzPts val="15200"/>
              <a:buNone/>
              <a:defRPr sz="15200"/>
            </a:lvl9pPr>
          </a:lstStyle>
          <a:p>
            <a:r>
              <a:t>xx%</a:t>
            </a:r>
          </a:p>
        </p:txBody>
      </p:sp>
      <p:sp>
        <p:nvSpPr>
          <p:cNvPr id="46" name="Google Shape;46;p12"/>
          <p:cNvSpPr txBox="1"/>
          <p:nvPr>
            <p:ph idx="1" type="body"/>
          </p:nvPr>
        </p:nvSpPr>
        <p:spPr>
          <a:xfrm>
            <a:off x="364468" y="4633192"/>
            <a:ext cx="9963000" cy="1911900"/>
          </a:xfrm>
          <a:prstGeom prst="rect">
            <a:avLst/>
          </a:prstGeom>
          <a:noFill/>
          <a:ln>
            <a:noFill/>
          </a:ln>
        </p:spPr>
        <p:txBody>
          <a:bodyPr anchorCtr="0" anchor="t" bIns="116050" lIns="116050" spcFirstLastPara="1" rIns="116050" wrap="square" tIns="116050">
            <a:noAutofit/>
          </a:bodyPr>
          <a:lstStyle>
            <a:lvl1pPr indent="-374650" lvl="0" marL="457200" algn="ctr">
              <a:lnSpc>
                <a:spcPct val="115000"/>
              </a:lnSpc>
              <a:spcBef>
                <a:spcPts val="0"/>
              </a:spcBef>
              <a:spcAft>
                <a:spcPts val="0"/>
              </a:spcAft>
              <a:buSzPts val="2300"/>
              <a:buChar char="●"/>
              <a:defRPr/>
            </a:lvl1pPr>
            <a:lvl2pPr indent="-342900" lvl="1" marL="914400" algn="ctr">
              <a:lnSpc>
                <a:spcPct val="115000"/>
              </a:lnSpc>
              <a:spcBef>
                <a:spcPts val="2000"/>
              </a:spcBef>
              <a:spcAft>
                <a:spcPts val="0"/>
              </a:spcAft>
              <a:buSzPts val="1800"/>
              <a:buChar char="○"/>
              <a:defRPr/>
            </a:lvl2pPr>
            <a:lvl3pPr indent="-342900" lvl="2" marL="1371600" algn="ctr">
              <a:lnSpc>
                <a:spcPct val="115000"/>
              </a:lnSpc>
              <a:spcBef>
                <a:spcPts val="2000"/>
              </a:spcBef>
              <a:spcAft>
                <a:spcPts val="0"/>
              </a:spcAft>
              <a:buSzPts val="1800"/>
              <a:buChar char="■"/>
              <a:defRPr/>
            </a:lvl3pPr>
            <a:lvl4pPr indent="-342900" lvl="3" marL="1828800" algn="ctr">
              <a:lnSpc>
                <a:spcPct val="115000"/>
              </a:lnSpc>
              <a:spcBef>
                <a:spcPts val="2000"/>
              </a:spcBef>
              <a:spcAft>
                <a:spcPts val="0"/>
              </a:spcAft>
              <a:buSzPts val="1800"/>
              <a:buChar char="●"/>
              <a:defRPr/>
            </a:lvl4pPr>
            <a:lvl5pPr indent="-342900" lvl="4" marL="2286000" algn="ctr">
              <a:lnSpc>
                <a:spcPct val="115000"/>
              </a:lnSpc>
              <a:spcBef>
                <a:spcPts val="2000"/>
              </a:spcBef>
              <a:spcAft>
                <a:spcPts val="0"/>
              </a:spcAft>
              <a:buSzPts val="1800"/>
              <a:buChar char="○"/>
              <a:defRPr/>
            </a:lvl5pPr>
            <a:lvl6pPr indent="-342900" lvl="5" marL="2743200" algn="ctr">
              <a:lnSpc>
                <a:spcPct val="115000"/>
              </a:lnSpc>
              <a:spcBef>
                <a:spcPts val="2000"/>
              </a:spcBef>
              <a:spcAft>
                <a:spcPts val="0"/>
              </a:spcAft>
              <a:buSzPts val="1800"/>
              <a:buChar char="■"/>
              <a:defRPr/>
            </a:lvl6pPr>
            <a:lvl7pPr indent="-342900" lvl="6" marL="3200400" algn="ctr">
              <a:lnSpc>
                <a:spcPct val="115000"/>
              </a:lnSpc>
              <a:spcBef>
                <a:spcPts val="2000"/>
              </a:spcBef>
              <a:spcAft>
                <a:spcPts val="0"/>
              </a:spcAft>
              <a:buSzPts val="1800"/>
              <a:buChar char="●"/>
              <a:defRPr/>
            </a:lvl7pPr>
            <a:lvl8pPr indent="-342900" lvl="7" marL="3657600" algn="ctr">
              <a:lnSpc>
                <a:spcPct val="115000"/>
              </a:lnSpc>
              <a:spcBef>
                <a:spcPts val="2000"/>
              </a:spcBef>
              <a:spcAft>
                <a:spcPts val="0"/>
              </a:spcAft>
              <a:buSzPts val="1800"/>
              <a:buChar char="○"/>
              <a:defRPr/>
            </a:lvl8pPr>
            <a:lvl9pPr indent="-342900" lvl="8" marL="4114800" algn="ctr">
              <a:lnSpc>
                <a:spcPct val="115000"/>
              </a:lnSpc>
              <a:spcBef>
                <a:spcPts val="2000"/>
              </a:spcBef>
              <a:spcAft>
                <a:spcPts val="2000"/>
              </a:spcAft>
              <a:buSzPts val="1800"/>
              <a:buChar char="■"/>
              <a:defRPr/>
            </a:lvl9pPr>
          </a:lstStyle>
          <a:p/>
        </p:txBody>
      </p:sp>
      <p:sp>
        <p:nvSpPr>
          <p:cNvPr id="47" name="Google Shape;47;p12"/>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364468" y="3161354"/>
            <a:ext cx="9963000" cy="1237200"/>
          </a:xfrm>
          <a:prstGeom prst="rect">
            <a:avLst/>
          </a:prstGeom>
          <a:noFill/>
          <a:ln>
            <a:noFill/>
          </a:ln>
        </p:spPr>
        <p:txBody>
          <a:bodyPr anchorCtr="0" anchor="ctr" bIns="116050" lIns="116050" spcFirstLastPara="1" rIns="116050" wrap="square" tIns="116050">
            <a:noAutofit/>
          </a:bodyPr>
          <a:lstStyle>
            <a:lvl1pPr lvl="0" algn="ctr">
              <a:lnSpc>
                <a:spcPct val="100000"/>
              </a:lnSpc>
              <a:spcBef>
                <a:spcPts val="0"/>
              </a:spcBef>
              <a:spcAft>
                <a:spcPts val="0"/>
              </a:spcAft>
              <a:buSzPts val="4600"/>
              <a:buNone/>
              <a:defRPr sz="4600"/>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p:txBody>
      </p:sp>
      <p:sp>
        <p:nvSpPr>
          <p:cNvPr id="15" name="Google Shape;15;p4"/>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8" name="Google Shape;18;p5"/>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lvl1pPr indent="-374650" lvl="0" marL="457200" algn="l">
              <a:lnSpc>
                <a:spcPct val="115000"/>
              </a:lnSpc>
              <a:spcBef>
                <a:spcPts val="0"/>
              </a:spcBef>
              <a:spcAft>
                <a:spcPts val="0"/>
              </a:spcAft>
              <a:buSzPts val="2300"/>
              <a:buChar char="●"/>
              <a:defRPr/>
            </a:lvl1pPr>
            <a:lvl2pPr indent="-342900" lvl="1" marL="914400" algn="l">
              <a:lnSpc>
                <a:spcPct val="115000"/>
              </a:lnSpc>
              <a:spcBef>
                <a:spcPts val="2000"/>
              </a:spcBef>
              <a:spcAft>
                <a:spcPts val="0"/>
              </a:spcAft>
              <a:buSzPts val="1800"/>
              <a:buChar char="○"/>
              <a:defRPr/>
            </a:lvl2pPr>
            <a:lvl3pPr indent="-342900" lvl="2" marL="1371600" algn="l">
              <a:lnSpc>
                <a:spcPct val="115000"/>
              </a:lnSpc>
              <a:spcBef>
                <a:spcPts val="2000"/>
              </a:spcBef>
              <a:spcAft>
                <a:spcPts val="0"/>
              </a:spcAft>
              <a:buSzPts val="1800"/>
              <a:buChar char="■"/>
              <a:defRPr/>
            </a:lvl3pPr>
            <a:lvl4pPr indent="-342900" lvl="3" marL="1828800" algn="l">
              <a:lnSpc>
                <a:spcPct val="115000"/>
              </a:lnSpc>
              <a:spcBef>
                <a:spcPts val="2000"/>
              </a:spcBef>
              <a:spcAft>
                <a:spcPts val="0"/>
              </a:spcAft>
              <a:buSzPts val="1800"/>
              <a:buChar char="●"/>
              <a:defRPr/>
            </a:lvl4pPr>
            <a:lvl5pPr indent="-342900" lvl="4" marL="2286000" algn="l">
              <a:lnSpc>
                <a:spcPct val="115000"/>
              </a:lnSpc>
              <a:spcBef>
                <a:spcPts val="2000"/>
              </a:spcBef>
              <a:spcAft>
                <a:spcPts val="0"/>
              </a:spcAft>
              <a:buSzPts val="1800"/>
              <a:buChar char="○"/>
              <a:defRPr/>
            </a:lvl5pPr>
            <a:lvl6pPr indent="-342900" lvl="5" marL="2743200" algn="l">
              <a:lnSpc>
                <a:spcPct val="115000"/>
              </a:lnSpc>
              <a:spcBef>
                <a:spcPts val="2000"/>
              </a:spcBef>
              <a:spcAft>
                <a:spcPts val="0"/>
              </a:spcAft>
              <a:buSzPts val="1800"/>
              <a:buChar char="■"/>
              <a:defRPr/>
            </a:lvl6pPr>
            <a:lvl7pPr indent="-342900" lvl="6" marL="3200400" algn="l">
              <a:lnSpc>
                <a:spcPct val="115000"/>
              </a:lnSpc>
              <a:spcBef>
                <a:spcPts val="2000"/>
              </a:spcBef>
              <a:spcAft>
                <a:spcPts val="0"/>
              </a:spcAft>
              <a:buSzPts val="1800"/>
              <a:buChar char="●"/>
              <a:defRPr/>
            </a:lvl7pPr>
            <a:lvl8pPr indent="-342900" lvl="7" marL="3657600" algn="l">
              <a:lnSpc>
                <a:spcPct val="115000"/>
              </a:lnSpc>
              <a:spcBef>
                <a:spcPts val="2000"/>
              </a:spcBef>
              <a:spcAft>
                <a:spcPts val="0"/>
              </a:spcAft>
              <a:buSzPts val="1800"/>
              <a:buChar char="○"/>
              <a:defRPr/>
            </a:lvl8pPr>
            <a:lvl9pPr indent="-342900" lvl="8" marL="4114800" algn="l">
              <a:lnSpc>
                <a:spcPct val="115000"/>
              </a:lnSpc>
              <a:spcBef>
                <a:spcPts val="2000"/>
              </a:spcBef>
              <a:spcAft>
                <a:spcPts val="2000"/>
              </a:spcAft>
              <a:buSzPts val="1800"/>
              <a:buChar char="■"/>
              <a:defRPr/>
            </a:lvl9pPr>
          </a:lstStyle>
          <a:p/>
        </p:txBody>
      </p:sp>
      <p:sp>
        <p:nvSpPr>
          <p:cNvPr id="19" name="Google Shape;19;p5"/>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2" name="Google Shape;22;p6"/>
          <p:cNvSpPr txBox="1"/>
          <p:nvPr>
            <p:ph idx="1" type="body"/>
          </p:nvPr>
        </p:nvSpPr>
        <p:spPr>
          <a:xfrm>
            <a:off x="364468" y="1693927"/>
            <a:ext cx="4677000" cy="5021400"/>
          </a:xfrm>
          <a:prstGeom prst="rect">
            <a:avLst/>
          </a:prstGeom>
          <a:noFill/>
          <a:ln>
            <a:noFill/>
          </a:ln>
        </p:spPr>
        <p:txBody>
          <a:bodyPr anchorCtr="0" anchor="t" bIns="116050" lIns="116050" spcFirstLastPara="1" rIns="116050" wrap="square" tIns="116050">
            <a:noAutofit/>
          </a:bodyPr>
          <a:lstStyle>
            <a:lvl1pPr indent="-342900" lvl="0" marL="457200" algn="l">
              <a:lnSpc>
                <a:spcPct val="115000"/>
              </a:lnSpc>
              <a:spcBef>
                <a:spcPts val="0"/>
              </a:spcBef>
              <a:spcAft>
                <a:spcPts val="0"/>
              </a:spcAft>
              <a:buSzPts val="1800"/>
              <a:buChar char="●"/>
              <a:defRPr sz="18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23" name="Google Shape;23;p6"/>
          <p:cNvSpPr txBox="1"/>
          <p:nvPr>
            <p:ph idx="2" type="body"/>
          </p:nvPr>
        </p:nvSpPr>
        <p:spPr>
          <a:xfrm>
            <a:off x="5650483" y="1693927"/>
            <a:ext cx="4677000" cy="5021400"/>
          </a:xfrm>
          <a:prstGeom prst="rect">
            <a:avLst/>
          </a:prstGeom>
          <a:noFill/>
          <a:ln>
            <a:noFill/>
          </a:ln>
        </p:spPr>
        <p:txBody>
          <a:bodyPr anchorCtr="0" anchor="t" bIns="116050" lIns="116050" spcFirstLastPara="1" rIns="116050" wrap="square" tIns="116050">
            <a:noAutofit/>
          </a:bodyPr>
          <a:lstStyle>
            <a:lvl1pPr indent="-342900" lvl="0" marL="457200" algn="l">
              <a:lnSpc>
                <a:spcPct val="115000"/>
              </a:lnSpc>
              <a:spcBef>
                <a:spcPts val="0"/>
              </a:spcBef>
              <a:spcAft>
                <a:spcPts val="0"/>
              </a:spcAft>
              <a:buSzPts val="1800"/>
              <a:buChar char="●"/>
              <a:defRPr sz="18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24" name="Google Shape;24;p6"/>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7" name="Google Shape;27;p7"/>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364468" y="816630"/>
            <a:ext cx="3283500" cy="1110600"/>
          </a:xfrm>
          <a:prstGeom prst="rect">
            <a:avLst/>
          </a:prstGeom>
          <a:noFill/>
          <a:ln>
            <a:noFill/>
          </a:ln>
        </p:spPr>
        <p:txBody>
          <a:bodyPr anchorCtr="0" anchor="b" bIns="116050" lIns="116050" spcFirstLastPara="1" rIns="116050" wrap="square" tIns="11605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0" name="Google Shape;30;p8"/>
          <p:cNvSpPr txBox="1"/>
          <p:nvPr>
            <p:ph idx="1" type="body"/>
          </p:nvPr>
        </p:nvSpPr>
        <p:spPr>
          <a:xfrm>
            <a:off x="364468" y="2042457"/>
            <a:ext cx="3283500" cy="4673100"/>
          </a:xfrm>
          <a:prstGeom prst="rect">
            <a:avLst/>
          </a:prstGeom>
          <a:noFill/>
          <a:ln>
            <a:noFill/>
          </a:ln>
        </p:spPr>
        <p:txBody>
          <a:bodyPr anchorCtr="0" anchor="t" bIns="116050" lIns="116050" spcFirstLastPara="1" rIns="116050" wrap="square" tIns="116050">
            <a:no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31" name="Google Shape;31;p8"/>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573245" y="661638"/>
            <a:ext cx="7445700" cy="6012600"/>
          </a:xfrm>
          <a:prstGeom prst="rect">
            <a:avLst/>
          </a:prstGeom>
          <a:noFill/>
          <a:ln>
            <a:noFill/>
          </a:ln>
        </p:spPr>
        <p:txBody>
          <a:bodyPr anchorCtr="0" anchor="ctr" bIns="116050" lIns="116050" spcFirstLastPara="1" rIns="116050" wrap="square" tIns="116050">
            <a:noAutofit/>
          </a:bodyPr>
          <a:lstStyle>
            <a:lvl1pPr lvl="0" algn="l">
              <a:lnSpc>
                <a:spcPct val="100000"/>
              </a:lnSpc>
              <a:spcBef>
                <a:spcPts val="0"/>
              </a:spcBef>
              <a:spcAft>
                <a:spcPts val="0"/>
              </a:spcAft>
              <a:buSzPts val="6100"/>
              <a:buNone/>
              <a:defRPr sz="6100"/>
            </a:lvl1pPr>
            <a:lvl2pPr lvl="1" algn="l">
              <a:lnSpc>
                <a:spcPct val="100000"/>
              </a:lnSpc>
              <a:spcBef>
                <a:spcPts val="0"/>
              </a:spcBef>
              <a:spcAft>
                <a:spcPts val="0"/>
              </a:spcAft>
              <a:buSzPts val="6100"/>
              <a:buNone/>
              <a:defRPr sz="6100"/>
            </a:lvl2pPr>
            <a:lvl3pPr lvl="2" algn="l">
              <a:lnSpc>
                <a:spcPct val="100000"/>
              </a:lnSpc>
              <a:spcBef>
                <a:spcPts val="0"/>
              </a:spcBef>
              <a:spcAft>
                <a:spcPts val="0"/>
              </a:spcAft>
              <a:buSzPts val="6100"/>
              <a:buNone/>
              <a:defRPr sz="6100"/>
            </a:lvl3pPr>
            <a:lvl4pPr lvl="3" algn="l">
              <a:lnSpc>
                <a:spcPct val="100000"/>
              </a:lnSpc>
              <a:spcBef>
                <a:spcPts val="0"/>
              </a:spcBef>
              <a:spcAft>
                <a:spcPts val="0"/>
              </a:spcAft>
              <a:buSzPts val="6100"/>
              <a:buNone/>
              <a:defRPr sz="6100"/>
            </a:lvl4pPr>
            <a:lvl5pPr lvl="4" algn="l">
              <a:lnSpc>
                <a:spcPct val="100000"/>
              </a:lnSpc>
              <a:spcBef>
                <a:spcPts val="0"/>
              </a:spcBef>
              <a:spcAft>
                <a:spcPts val="0"/>
              </a:spcAft>
              <a:buSzPts val="6100"/>
              <a:buNone/>
              <a:defRPr sz="6100"/>
            </a:lvl5pPr>
            <a:lvl6pPr lvl="5" algn="l">
              <a:lnSpc>
                <a:spcPct val="100000"/>
              </a:lnSpc>
              <a:spcBef>
                <a:spcPts val="0"/>
              </a:spcBef>
              <a:spcAft>
                <a:spcPts val="0"/>
              </a:spcAft>
              <a:buSzPts val="6100"/>
              <a:buNone/>
              <a:defRPr sz="6100"/>
            </a:lvl6pPr>
            <a:lvl7pPr lvl="6" algn="l">
              <a:lnSpc>
                <a:spcPct val="100000"/>
              </a:lnSpc>
              <a:spcBef>
                <a:spcPts val="0"/>
              </a:spcBef>
              <a:spcAft>
                <a:spcPts val="0"/>
              </a:spcAft>
              <a:buSzPts val="6100"/>
              <a:buNone/>
              <a:defRPr sz="6100"/>
            </a:lvl7pPr>
            <a:lvl8pPr lvl="7" algn="l">
              <a:lnSpc>
                <a:spcPct val="100000"/>
              </a:lnSpc>
              <a:spcBef>
                <a:spcPts val="0"/>
              </a:spcBef>
              <a:spcAft>
                <a:spcPts val="0"/>
              </a:spcAft>
              <a:buSzPts val="6100"/>
              <a:buNone/>
              <a:defRPr sz="6100"/>
            </a:lvl8pPr>
            <a:lvl9pPr lvl="8" algn="l">
              <a:lnSpc>
                <a:spcPct val="100000"/>
              </a:lnSpc>
              <a:spcBef>
                <a:spcPts val="0"/>
              </a:spcBef>
              <a:spcAft>
                <a:spcPts val="0"/>
              </a:spcAft>
              <a:buSzPts val="6100"/>
              <a:buNone/>
              <a:defRPr sz="6100"/>
            </a:lvl9pPr>
          </a:lstStyle>
          <a:p/>
        </p:txBody>
      </p:sp>
      <p:sp>
        <p:nvSpPr>
          <p:cNvPr id="34" name="Google Shape;34;p9"/>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5346000" y="-184"/>
            <a:ext cx="5346000" cy="7560000"/>
          </a:xfrm>
          <a:prstGeom prst="rect">
            <a:avLst/>
          </a:prstGeom>
          <a:solidFill>
            <a:schemeClr val="lt2"/>
          </a:solidFill>
          <a:ln>
            <a:noFill/>
          </a:ln>
        </p:spPr>
        <p:txBody>
          <a:bodyPr anchorCtr="0" anchor="ctr" bIns="116050" lIns="116050" spcFirstLastPara="1" rIns="116050" wrap="square" tIns="1160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310447" y="1812541"/>
            <a:ext cx="4730100" cy="21786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38" name="Google Shape;38;p10"/>
          <p:cNvSpPr txBox="1"/>
          <p:nvPr>
            <p:ph idx="1" type="subTitle"/>
          </p:nvPr>
        </p:nvSpPr>
        <p:spPr>
          <a:xfrm>
            <a:off x="310447" y="4120005"/>
            <a:ext cx="4730100" cy="1815300"/>
          </a:xfrm>
          <a:prstGeom prst="rect">
            <a:avLst/>
          </a:prstGeom>
          <a:noFill/>
          <a:ln>
            <a:noFill/>
          </a:ln>
        </p:spPr>
        <p:txBody>
          <a:bodyPr anchorCtr="0" anchor="t" bIns="116050" lIns="116050" spcFirstLastPara="1" rIns="116050" wrap="square" tIns="11605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10"/>
          <p:cNvSpPr txBox="1"/>
          <p:nvPr>
            <p:ph idx="2" type="body"/>
          </p:nvPr>
        </p:nvSpPr>
        <p:spPr>
          <a:xfrm>
            <a:off x="5775715" y="1064257"/>
            <a:ext cx="4486500" cy="5431200"/>
          </a:xfrm>
          <a:prstGeom prst="rect">
            <a:avLst/>
          </a:prstGeom>
          <a:noFill/>
          <a:ln>
            <a:noFill/>
          </a:ln>
        </p:spPr>
        <p:txBody>
          <a:bodyPr anchorCtr="0" anchor="ctr" bIns="116050" lIns="116050" spcFirstLastPara="1" rIns="116050" wrap="square" tIns="116050">
            <a:noAutofit/>
          </a:bodyPr>
          <a:lstStyle>
            <a:lvl1pPr indent="-374650" lvl="0" marL="457200" algn="l">
              <a:lnSpc>
                <a:spcPct val="115000"/>
              </a:lnSpc>
              <a:spcBef>
                <a:spcPts val="0"/>
              </a:spcBef>
              <a:spcAft>
                <a:spcPts val="0"/>
              </a:spcAft>
              <a:buSzPts val="2300"/>
              <a:buChar char="●"/>
              <a:defRPr/>
            </a:lvl1pPr>
            <a:lvl2pPr indent="-342900" lvl="1" marL="914400" algn="l">
              <a:lnSpc>
                <a:spcPct val="115000"/>
              </a:lnSpc>
              <a:spcBef>
                <a:spcPts val="2000"/>
              </a:spcBef>
              <a:spcAft>
                <a:spcPts val="0"/>
              </a:spcAft>
              <a:buSzPts val="1800"/>
              <a:buChar char="○"/>
              <a:defRPr/>
            </a:lvl2pPr>
            <a:lvl3pPr indent="-342900" lvl="2" marL="1371600" algn="l">
              <a:lnSpc>
                <a:spcPct val="115000"/>
              </a:lnSpc>
              <a:spcBef>
                <a:spcPts val="2000"/>
              </a:spcBef>
              <a:spcAft>
                <a:spcPts val="0"/>
              </a:spcAft>
              <a:buSzPts val="1800"/>
              <a:buChar char="■"/>
              <a:defRPr/>
            </a:lvl3pPr>
            <a:lvl4pPr indent="-342900" lvl="3" marL="1828800" algn="l">
              <a:lnSpc>
                <a:spcPct val="115000"/>
              </a:lnSpc>
              <a:spcBef>
                <a:spcPts val="2000"/>
              </a:spcBef>
              <a:spcAft>
                <a:spcPts val="0"/>
              </a:spcAft>
              <a:buSzPts val="1800"/>
              <a:buChar char="●"/>
              <a:defRPr/>
            </a:lvl4pPr>
            <a:lvl5pPr indent="-342900" lvl="4" marL="2286000" algn="l">
              <a:lnSpc>
                <a:spcPct val="115000"/>
              </a:lnSpc>
              <a:spcBef>
                <a:spcPts val="2000"/>
              </a:spcBef>
              <a:spcAft>
                <a:spcPts val="0"/>
              </a:spcAft>
              <a:buSzPts val="1800"/>
              <a:buChar char="○"/>
              <a:defRPr/>
            </a:lvl5pPr>
            <a:lvl6pPr indent="-342900" lvl="5" marL="2743200" algn="l">
              <a:lnSpc>
                <a:spcPct val="115000"/>
              </a:lnSpc>
              <a:spcBef>
                <a:spcPts val="2000"/>
              </a:spcBef>
              <a:spcAft>
                <a:spcPts val="0"/>
              </a:spcAft>
              <a:buSzPts val="1800"/>
              <a:buChar char="■"/>
              <a:defRPr/>
            </a:lvl6pPr>
            <a:lvl7pPr indent="-342900" lvl="6" marL="3200400" algn="l">
              <a:lnSpc>
                <a:spcPct val="115000"/>
              </a:lnSpc>
              <a:spcBef>
                <a:spcPts val="2000"/>
              </a:spcBef>
              <a:spcAft>
                <a:spcPts val="0"/>
              </a:spcAft>
              <a:buSzPts val="1800"/>
              <a:buChar char="●"/>
              <a:defRPr/>
            </a:lvl7pPr>
            <a:lvl8pPr indent="-342900" lvl="7" marL="3657600" algn="l">
              <a:lnSpc>
                <a:spcPct val="115000"/>
              </a:lnSpc>
              <a:spcBef>
                <a:spcPts val="2000"/>
              </a:spcBef>
              <a:spcAft>
                <a:spcPts val="0"/>
              </a:spcAft>
              <a:buSzPts val="1800"/>
              <a:buChar char="○"/>
              <a:defRPr/>
            </a:lvl8pPr>
            <a:lvl9pPr indent="-342900" lvl="8" marL="4114800" algn="l">
              <a:lnSpc>
                <a:spcPct val="115000"/>
              </a:lnSpc>
              <a:spcBef>
                <a:spcPts val="2000"/>
              </a:spcBef>
              <a:spcAft>
                <a:spcPts val="2000"/>
              </a:spcAft>
              <a:buSzPts val="1800"/>
              <a:buChar char="■"/>
              <a:defRPr/>
            </a:lvl9pPr>
          </a:lstStyle>
          <a:p/>
        </p:txBody>
      </p:sp>
      <p:sp>
        <p:nvSpPr>
          <p:cNvPr id="40" name="Google Shape;40;p10"/>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364468" y="6218168"/>
            <a:ext cx="7014300" cy="889500"/>
          </a:xfrm>
          <a:prstGeom prst="rect">
            <a:avLst/>
          </a:prstGeom>
          <a:noFill/>
          <a:ln>
            <a:noFill/>
          </a:ln>
        </p:spPr>
        <p:txBody>
          <a:bodyPr anchorCtr="0" anchor="ctr" bIns="116050" lIns="116050" spcFirstLastPara="1" rIns="116050" wrap="square" tIns="116050">
            <a:noAutofit/>
          </a:bodyPr>
          <a:lstStyle>
            <a:lvl1pPr indent="-228600" lvl="0" marL="457200" algn="l">
              <a:lnSpc>
                <a:spcPct val="100000"/>
              </a:lnSpc>
              <a:spcBef>
                <a:spcPts val="0"/>
              </a:spcBef>
              <a:spcAft>
                <a:spcPts val="0"/>
              </a:spcAft>
              <a:buSzPts val="2300"/>
              <a:buNone/>
              <a:defRPr/>
            </a:lvl1pPr>
          </a:lstStyle>
          <a:p/>
        </p:txBody>
      </p:sp>
      <p:sp>
        <p:nvSpPr>
          <p:cNvPr id="43" name="Google Shape;43;p11"/>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lvl1pPr lvl="0"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lvl1pPr indent="-374650" lvl="0" marL="457200" marR="0" rtl="0" algn="l">
              <a:lnSpc>
                <a:spcPct val="115000"/>
              </a:lnSpc>
              <a:spcBef>
                <a:spcPts val="0"/>
              </a:spcBef>
              <a:spcAft>
                <a:spcPts val="0"/>
              </a:spcAft>
              <a:buClr>
                <a:schemeClr val="dk2"/>
              </a:buClr>
              <a:buSzPts val="2300"/>
              <a:buFont typeface="Arial"/>
              <a:buChar char="●"/>
              <a:defRPr b="0" i="0" sz="2300" u="none" cap="none" strike="noStrike">
                <a:solidFill>
                  <a:schemeClr val="dk2"/>
                </a:solidFill>
                <a:latin typeface="Arial"/>
                <a:ea typeface="Arial"/>
                <a:cs typeface="Arial"/>
                <a:sym typeface="Arial"/>
              </a:defRPr>
            </a:lvl1pPr>
            <a:lvl2pPr indent="-342900" lvl="1" marL="9144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42900" lvl="2" marL="13716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3pPr>
            <a:lvl4pPr indent="-342900" lvl="3" marL="18288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6pPr>
            <a:lvl7pPr indent="-342900" lvl="6" marL="32004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7pPr>
            <a:lvl8pPr indent="-342900" lvl="7" marL="36576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8pPr>
            <a:lvl9pPr indent="-342900" lvl="8" marL="4114800" marR="0" rtl="0" algn="l">
              <a:lnSpc>
                <a:spcPct val="115000"/>
              </a:lnSpc>
              <a:spcBef>
                <a:spcPts val="2000"/>
              </a:spcBef>
              <a:spcAft>
                <a:spcPts val="2000"/>
              </a:spcAft>
              <a:buClr>
                <a:schemeClr val="dk2"/>
              </a:buClr>
              <a:buSzPts val="1800"/>
              <a:buFont typeface="Arial"/>
              <a:buChar char="■"/>
              <a:defRPr b="0" i="0" sz="18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7.png"/><Relationship Id="rId10"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7666675" y="3664175"/>
            <a:ext cx="2931600" cy="3835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1" sz="1100" u="none" cap="none" strike="noStrike">
              <a:solidFill>
                <a:schemeClr val="dk1"/>
              </a:solidFill>
              <a:latin typeface="Calibri"/>
              <a:ea typeface="Calibri"/>
              <a:cs typeface="Calibri"/>
              <a:sym typeface="Calibri"/>
            </a:endParaRPr>
          </a:p>
        </p:txBody>
      </p:sp>
      <p:sp>
        <p:nvSpPr>
          <p:cNvPr id="55" name="Google Shape;55;p1"/>
          <p:cNvSpPr txBox="1"/>
          <p:nvPr/>
        </p:nvSpPr>
        <p:spPr>
          <a:xfrm>
            <a:off x="7679125" y="853500"/>
            <a:ext cx="2931600" cy="2804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1" sz="1100" u="none" cap="none" strike="noStrike">
              <a:solidFill>
                <a:schemeClr val="dk1"/>
              </a:solidFill>
              <a:latin typeface="Calibri"/>
              <a:ea typeface="Calibri"/>
              <a:cs typeface="Calibri"/>
              <a:sym typeface="Calibri"/>
            </a:endParaRPr>
          </a:p>
        </p:txBody>
      </p:sp>
      <p:sp>
        <p:nvSpPr>
          <p:cNvPr id="56" name="Google Shape;56;p1"/>
          <p:cNvSpPr txBox="1"/>
          <p:nvPr/>
        </p:nvSpPr>
        <p:spPr>
          <a:xfrm>
            <a:off x="3169800" y="853500"/>
            <a:ext cx="4443000" cy="66459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p:txBody>
      </p:sp>
      <p:pic>
        <p:nvPicPr>
          <p:cNvPr id="57" name="Google Shape;57;p1"/>
          <p:cNvPicPr preferRelativeResize="0"/>
          <p:nvPr/>
        </p:nvPicPr>
        <p:blipFill rotWithShape="1">
          <a:blip r:embed="rId3">
            <a:alphaModFix/>
          </a:blip>
          <a:srcRect b="0" l="0" r="0" t="0"/>
          <a:stretch/>
        </p:blipFill>
        <p:spPr>
          <a:xfrm>
            <a:off x="9143175" y="77787"/>
            <a:ext cx="1045600" cy="655575"/>
          </a:xfrm>
          <a:prstGeom prst="rect">
            <a:avLst/>
          </a:prstGeom>
          <a:noFill/>
          <a:ln>
            <a:noFill/>
          </a:ln>
        </p:spPr>
      </p:pic>
      <p:sp>
        <p:nvSpPr>
          <p:cNvPr id="58" name="Google Shape;58;p1"/>
          <p:cNvSpPr txBox="1"/>
          <p:nvPr/>
        </p:nvSpPr>
        <p:spPr>
          <a:xfrm>
            <a:off x="1825800" y="278675"/>
            <a:ext cx="7040400" cy="488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sng" cap="none" strike="noStrike">
                <a:solidFill>
                  <a:srgbClr val="000000"/>
                </a:solidFill>
                <a:latin typeface="Calibri"/>
                <a:ea typeface="Calibri"/>
                <a:cs typeface="Calibri"/>
                <a:sym typeface="Calibri"/>
              </a:rPr>
              <a:t>Catalonia Knowledge Organiser</a:t>
            </a:r>
            <a:endParaRPr b="0" i="0" sz="2400" u="sng" cap="none" strike="noStrike">
              <a:solidFill>
                <a:srgbClr val="000000"/>
              </a:solidFill>
              <a:latin typeface="Calibri"/>
              <a:ea typeface="Calibri"/>
              <a:cs typeface="Calibri"/>
              <a:sym typeface="Calibri"/>
            </a:endParaRPr>
          </a:p>
        </p:txBody>
      </p:sp>
      <p:sp>
        <p:nvSpPr>
          <p:cNvPr id="59" name="Google Shape;59;p1"/>
          <p:cNvSpPr txBox="1"/>
          <p:nvPr/>
        </p:nvSpPr>
        <p:spPr>
          <a:xfrm>
            <a:off x="107225" y="853500"/>
            <a:ext cx="2931600" cy="66459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Calibri"/>
              <a:ea typeface="Calibri"/>
              <a:cs typeface="Calibri"/>
              <a:sym typeface="Calibri"/>
            </a:endParaRPr>
          </a:p>
        </p:txBody>
      </p:sp>
      <p:sp>
        <p:nvSpPr>
          <p:cNvPr id="60" name="Google Shape;60;p1"/>
          <p:cNvSpPr txBox="1"/>
          <p:nvPr/>
        </p:nvSpPr>
        <p:spPr>
          <a:xfrm>
            <a:off x="107225" y="649775"/>
            <a:ext cx="36471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61" name="Google Shape;61;p1"/>
          <p:cNvSpPr txBox="1"/>
          <p:nvPr/>
        </p:nvSpPr>
        <p:spPr>
          <a:xfrm>
            <a:off x="3164088" y="853500"/>
            <a:ext cx="4498500" cy="3140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chemeClr val="dk1"/>
                </a:solidFill>
                <a:latin typeface="Calibri"/>
                <a:ea typeface="Calibri"/>
                <a:cs typeface="Calibri"/>
                <a:sym typeface="Calibri"/>
              </a:rPr>
              <a:t>Key Vocabulary</a:t>
            </a:r>
            <a:endParaRPr b="1" i="0" sz="1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chemeClr val="dk1"/>
                </a:solidFill>
                <a:latin typeface="Calibri"/>
                <a:ea typeface="Calibri"/>
                <a:cs typeface="Calibri"/>
                <a:sym typeface="Calibri"/>
              </a:rPr>
              <a:t>Catalonia</a:t>
            </a:r>
            <a:r>
              <a:rPr b="0" i="0" lang="en-GB" sz="1200" u="none" cap="none" strike="noStrike">
                <a:solidFill>
                  <a:schemeClr val="dk1"/>
                </a:solidFill>
                <a:latin typeface="Calibri"/>
                <a:ea typeface="Calibri"/>
                <a:cs typeface="Calibri"/>
                <a:sym typeface="Calibri"/>
              </a:rPr>
              <a:t> - a region in Spain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chemeClr val="dk1"/>
                </a:solidFill>
                <a:latin typeface="Calibri"/>
                <a:ea typeface="Calibri"/>
                <a:cs typeface="Calibri"/>
                <a:sym typeface="Calibri"/>
              </a:rPr>
              <a:t>Barcelona</a:t>
            </a:r>
            <a:r>
              <a:rPr b="0" i="0" lang="en-GB" sz="1200" u="none" cap="none" strike="noStrike">
                <a:solidFill>
                  <a:schemeClr val="dk1"/>
                </a:solidFill>
                <a:latin typeface="Calibri"/>
                <a:ea typeface="Calibri"/>
                <a:cs typeface="Calibri"/>
                <a:sym typeface="Calibri"/>
              </a:rPr>
              <a:t> - the capital of Catalonia</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Region</a:t>
            </a:r>
            <a:r>
              <a:rPr b="0" i="0" lang="en-GB" sz="1200" u="none" cap="none" strike="noStrike">
                <a:solidFill>
                  <a:schemeClr val="dk1"/>
                </a:solidFill>
                <a:latin typeface="Calibri"/>
                <a:ea typeface="Calibri"/>
                <a:cs typeface="Calibri"/>
                <a:sym typeface="Calibri"/>
              </a:rPr>
              <a:t> - </a:t>
            </a:r>
            <a:r>
              <a:rPr b="0" i="0" lang="en-GB" sz="1200" u="none" cap="none" strike="noStrike">
                <a:solidFill>
                  <a:srgbClr val="000000"/>
                </a:solidFill>
                <a:highlight>
                  <a:srgbClr val="FFFFFF"/>
                </a:highlight>
                <a:latin typeface="Calibri"/>
                <a:ea typeface="Calibri"/>
                <a:cs typeface="Calibri"/>
                <a:sym typeface="Calibri"/>
              </a:rPr>
              <a:t>areas that are divided by physical characteristics and human </a:t>
            </a:r>
            <a:br>
              <a:rPr b="0" i="0" lang="en-GB" sz="1200" u="none" cap="none" strike="noStrike">
                <a:solidFill>
                  <a:srgbClr val="000000"/>
                </a:solidFill>
                <a:highlight>
                  <a:srgbClr val="FFFFFF"/>
                </a:highlight>
                <a:latin typeface="Calibri"/>
                <a:ea typeface="Calibri"/>
                <a:cs typeface="Calibri"/>
                <a:sym typeface="Calibri"/>
              </a:rPr>
            </a:br>
            <a:r>
              <a:rPr b="0" i="0" lang="en-GB" sz="1200" u="none" cap="none" strike="noStrike">
                <a:solidFill>
                  <a:srgbClr val="000000"/>
                </a:solidFill>
                <a:highlight>
                  <a:srgbClr val="FFFFFF"/>
                </a:highlight>
                <a:latin typeface="Calibri"/>
                <a:ea typeface="Calibri"/>
                <a:cs typeface="Calibri"/>
                <a:sym typeface="Calibri"/>
              </a:rPr>
              <a:t>                impact</a:t>
            </a:r>
            <a:endParaRPr b="0" i="0" sz="12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highlight>
                  <a:srgbClr val="FFFFFF"/>
                </a:highlight>
                <a:latin typeface="Calibri"/>
                <a:ea typeface="Calibri"/>
                <a:cs typeface="Calibri"/>
                <a:sym typeface="Calibri"/>
              </a:rPr>
              <a:t>Climate</a:t>
            </a:r>
            <a:r>
              <a:rPr b="0" i="0" lang="en-GB" sz="1200" u="none" cap="none" strike="noStrike">
                <a:solidFill>
                  <a:srgbClr val="000000"/>
                </a:solidFill>
                <a:highlight>
                  <a:srgbClr val="FFFFFF"/>
                </a:highlight>
                <a:latin typeface="Calibri"/>
                <a:ea typeface="Calibri"/>
                <a:cs typeface="Calibri"/>
                <a:sym typeface="Calibri"/>
              </a:rPr>
              <a:t> - the long term pattern of weather in a particular area</a:t>
            </a:r>
            <a:endParaRPr b="0" i="0" sz="12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chemeClr val="dk1"/>
                </a:solidFill>
                <a:latin typeface="Calibri"/>
                <a:ea typeface="Calibri"/>
                <a:cs typeface="Calibri"/>
                <a:sym typeface="Calibri"/>
              </a:rPr>
              <a:t>Climate Zone</a:t>
            </a:r>
            <a:r>
              <a:rPr b="0" i="0" lang="en-GB" sz="1200" u="none" cap="none" strike="noStrike">
                <a:solidFill>
                  <a:schemeClr val="dk1"/>
                </a:solidFill>
                <a:latin typeface="Calibri"/>
                <a:ea typeface="Calibri"/>
                <a:cs typeface="Calibri"/>
                <a:sym typeface="Calibri"/>
              </a:rPr>
              <a:t> - areas with distinct climate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chemeClr val="dk1"/>
                </a:solidFill>
                <a:latin typeface="Calibri"/>
                <a:ea typeface="Calibri"/>
                <a:cs typeface="Calibri"/>
                <a:sym typeface="Calibri"/>
              </a:rPr>
              <a:t>Mediterranean climate</a:t>
            </a:r>
            <a:r>
              <a:rPr b="0" i="0" lang="en-GB" sz="1200" u="none" cap="none" strike="noStrike">
                <a:solidFill>
                  <a:schemeClr val="dk1"/>
                </a:solidFill>
                <a:latin typeface="Calibri"/>
                <a:ea typeface="Calibri"/>
                <a:cs typeface="Calibri"/>
                <a:sym typeface="Calibri"/>
              </a:rPr>
              <a:t> </a:t>
            </a:r>
            <a:r>
              <a:rPr b="1" i="0" lang="en-GB" sz="1200" u="none" cap="none" strike="noStrike">
                <a:solidFill>
                  <a:schemeClr val="dk1"/>
                </a:solidFill>
                <a:latin typeface="Calibri"/>
                <a:ea typeface="Calibri"/>
                <a:cs typeface="Calibri"/>
                <a:sym typeface="Calibri"/>
              </a:rPr>
              <a:t>- </a:t>
            </a:r>
            <a:r>
              <a:rPr b="0" i="0" lang="en-GB" sz="1200" u="none" cap="none" strike="noStrike">
                <a:solidFill>
                  <a:schemeClr val="dk1"/>
                </a:solidFill>
                <a:latin typeface="Calibri"/>
                <a:ea typeface="Calibri"/>
                <a:cs typeface="Calibri"/>
                <a:sym typeface="Calibri"/>
              </a:rPr>
              <a:t>warm wet winters and hot dry summers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chemeClr val="dk1"/>
                </a:solidFill>
                <a:latin typeface="Calibri"/>
                <a:ea typeface="Calibri"/>
                <a:cs typeface="Calibri"/>
                <a:sym typeface="Calibri"/>
              </a:rPr>
              <a:t>Atlantic climate</a:t>
            </a:r>
            <a:r>
              <a:rPr b="0" i="0" lang="en-GB" sz="1200" u="none" cap="none" strike="noStrike">
                <a:solidFill>
                  <a:schemeClr val="dk1"/>
                </a:solidFill>
                <a:latin typeface="Calibri"/>
                <a:ea typeface="Calibri"/>
                <a:cs typeface="Calibri"/>
                <a:sym typeface="Calibri"/>
              </a:rPr>
              <a:t> </a:t>
            </a:r>
            <a:r>
              <a:rPr b="1" i="0" lang="en-GB" sz="1200" u="none" cap="none" strike="noStrike">
                <a:solidFill>
                  <a:schemeClr val="dk1"/>
                </a:solidFill>
                <a:latin typeface="Calibri"/>
                <a:ea typeface="Calibri"/>
                <a:cs typeface="Calibri"/>
                <a:sym typeface="Calibri"/>
              </a:rPr>
              <a:t>- </a:t>
            </a:r>
            <a:r>
              <a:rPr b="0" i="0" lang="en-GB" sz="1200" u="none" cap="none" strike="noStrike">
                <a:solidFill>
                  <a:schemeClr val="dk1"/>
                </a:solidFill>
                <a:latin typeface="Calibri"/>
                <a:ea typeface="Calibri"/>
                <a:cs typeface="Calibri"/>
                <a:sym typeface="Calibri"/>
              </a:rPr>
              <a:t>mild winters and cool summers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chemeClr val="dk1"/>
                </a:solidFill>
                <a:latin typeface="Calibri"/>
                <a:ea typeface="Calibri"/>
                <a:cs typeface="Calibri"/>
                <a:sym typeface="Calibri"/>
              </a:rPr>
              <a:t>Tourism - </a:t>
            </a:r>
            <a:r>
              <a:rPr b="0" i="0" lang="en-GB" sz="1200" u="none" cap="none" strike="noStrike">
                <a:solidFill>
                  <a:schemeClr val="dk1"/>
                </a:solidFill>
                <a:latin typeface="Calibri"/>
                <a:ea typeface="Calibri"/>
                <a:cs typeface="Calibri"/>
                <a:sym typeface="Calibri"/>
              </a:rPr>
              <a:t>the study of travel as a social and cultural activity</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chemeClr val="dk1"/>
                </a:solidFill>
                <a:latin typeface="Calibri"/>
                <a:ea typeface="Calibri"/>
                <a:cs typeface="Calibri"/>
                <a:sym typeface="Calibri"/>
              </a:rPr>
              <a:t>Agriculture</a:t>
            </a:r>
            <a:r>
              <a:rPr b="0" i="0" lang="en-GB" sz="1200" u="none" cap="none" strike="noStrike">
                <a:solidFill>
                  <a:schemeClr val="dk1"/>
                </a:solidFill>
                <a:latin typeface="Calibri"/>
                <a:ea typeface="Calibri"/>
                <a:cs typeface="Calibri"/>
                <a:sym typeface="Calibri"/>
              </a:rPr>
              <a:t> - farming, growing crops and rearing animals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chemeClr val="dk1"/>
                </a:solidFill>
                <a:latin typeface="Calibri"/>
                <a:ea typeface="Calibri"/>
                <a:cs typeface="Calibri"/>
                <a:sym typeface="Calibri"/>
              </a:rPr>
              <a:t>Trade</a:t>
            </a:r>
            <a:r>
              <a:rPr b="0" i="0" lang="en-GB" sz="1200" u="none" cap="none" strike="noStrike">
                <a:solidFill>
                  <a:schemeClr val="dk1"/>
                </a:solidFill>
                <a:latin typeface="Calibri"/>
                <a:ea typeface="Calibri"/>
                <a:cs typeface="Calibri"/>
                <a:sym typeface="Calibri"/>
              </a:rPr>
              <a:t> </a:t>
            </a:r>
            <a:r>
              <a:rPr b="1" i="0" lang="en-GB" sz="1200" u="none" cap="none" strike="noStrike">
                <a:solidFill>
                  <a:schemeClr val="dk1"/>
                </a:solidFill>
                <a:latin typeface="Calibri"/>
                <a:ea typeface="Calibri"/>
                <a:cs typeface="Calibri"/>
                <a:sym typeface="Calibri"/>
              </a:rPr>
              <a:t>- </a:t>
            </a:r>
            <a:r>
              <a:rPr b="0" i="0" lang="en-GB" sz="1200" u="none" cap="none" strike="noStrike">
                <a:solidFill>
                  <a:schemeClr val="dk1"/>
                </a:solidFill>
                <a:latin typeface="Calibri"/>
                <a:ea typeface="Calibri"/>
                <a:cs typeface="Calibri"/>
                <a:sym typeface="Calibri"/>
              </a:rPr>
              <a:t>a transaction or exchange of goods or services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chemeClr val="dk1"/>
                </a:solidFill>
                <a:latin typeface="Calibri"/>
                <a:ea typeface="Calibri"/>
                <a:cs typeface="Calibri"/>
                <a:sym typeface="Calibri"/>
              </a:rPr>
              <a:t>Migration</a:t>
            </a:r>
            <a:r>
              <a:rPr b="0" i="0" lang="en-GB" sz="1200" u="none" cap="none" strike="noStrike">
                <a:solidFill>
                  <a:schemeClr val="dk1"/>
                </a:solidFill>
                <a:latin typeface="Calibri"/>
                <a:ea typeface="Calibri"/>
                <a:cs typeface="Calibri"/>
                <a:sym typeface="Calibri"/>
              </a:rPr>
              <a:t> </a:t>
            </a:r>
            <a:r>
              <a:rPr b="1" i="0" lang="en-GB" sz="1200" u="none" cap="none" strike="noStrike">
                <a:solidFill>
                  <a:schemeClr val="dk1"/>
                </a:solidFill>
                <a:latin typeface="Calibri"/>
                <a:ea typeface="Calibri"/>
                <a:cs typeface="Calibri"/>
                <a:sym typeface="Calibri"/>
              </a:rPr>
              <a:t>- </a:t>
            </a:r>
            <a:r>
              <a:rPr b="0" i="0" lang="en-GB" sz="1200" u="none" cap="none" strike="noStrike">
                <a:solidFill>
                  <a:schemeClr val="dk1"/>
                </a:solidFill>
                <a:latin typeface="Calibri"/>
                <a:ea typeface="Calibri"/>
                <a:cs typeface="Calibri"/>
                <a:sym typeface="Calibri"/>
              </a:rPr>
              <a:t>the movement of people from place to place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chemeClr val="dk1"/>
                </a:solidFill>
                <a:latin typeface="Calibri"/>
                <a:ea typeface="Calibri"/>
                <a:cs typeface="Calibri"/>
                <a:sym typeface="Calibri"/>
              </a:rPr>
              <a:t>Human Geography - </a:t>
            </a:r>
            <a:r>
              <a:rPr b="0" i="0" lang="en-GB" sz="1200" u="none" cap="none" strike="noStrike">
                <a:solidFill>
                  <a:schemeClr val="dk1"/>
                </a:solidFill>
                <a:latin typeface="Calibri"/>
                <a:ea typeface="Calibri"/>
                <a:cs typeface="Calibri"/>
                <a:sym typeface="Calibri"/>
              </a:rPr>
              <a:t>human activity affecting or influencing the Earth</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chemeClr val="dk1"/>
                </a:solidFill>
                <a:latin typeface="Calibri"/>
                <a:ea typeface="Calibri"/>
                <a:cs typeface="Calibri"/>
                <a:sym typeface="Calibri"/>
              </a:rPr>
              <a:t>Physical Geography - </a:t>
            </a:r>
            <a:r>
              <a:rPr b="0" i="0" lang="en-GB" sz="1200" u="none" cap="none" strike="noStrike">
                <a:solidFill>
                  <a:schemeClr val="dk1"/>
                </a:solidFill>
                <a:latin typeface="Calibri"/>
                <a:ea typeface="Calibri"/>
                <a:cs typeface="Calibri"/>
                <a:sym typeface="Calibri"/>
              </a:rPr>
              <a:t>looking at the Earth’s seasons, climate, soil, </a:t>
            </a:r>
            <a:br>
              <a:rPr b="0" i="0" lang="en-GB" sz="1200" u="none" cap="none" strike="noStrike">
                <a:solidFill>
                  <a:schemeClr val="dk1"/>
                </a:solidFill>
                <a:latin typeface="Calibri"/>
                <a:ea typeface="Calibri"/>
                <a:cs typeface="Calibri"/>
                <a:sym typeface="Calibri"/>
              </a:rPr>
            </a:br>
            <a:r>
              <a:rPr b="0" i="0" lang="en-GB" sz="1200" u="none" cap="none" strike="noStrike">
                <a:solidFill>
                  <a:schemeClr val="dk1"/>
                </a:solidFill>
                <a:latin typeface="Calibri"/>
                <a:ea typeface="Calibri"/>
                <a:cs typeface="Calibri"/>
                <a:sym typeface="Calibri"/>
              </a:rPr>
              <a:t>                                       atmosphere, rivers, oceans and landforms</a:t>
            </a:r>
            <a:endParaRPr b="0" i="0" sz="1200" u="none" cap="none" strike="noStrike">
              <a:solidFill>
                <a:schemeClr val="dk1"/>
              </a:solidFill>
              <a:latin typeface="Calibri"/>
              <a:ea typeface="Calibri"/>
              <a:cs typeface="Calibri"/>
              <a:sym typeface="Calibri"/>
            </a:endParaRPr>
          </a:p>
        </p:txBody>
      </p:sp>
      <p:sp>
        <p:nvSpPr>
          <p:cNvPr id="62" name="Google Shape;62;p1"/>
          <p:cNvSpPr txBox="1"/>
          <p:nvPr/>
        </p:nvSpPr>
        <p:spPr>
          <a:xfrm>
            <a:off x="136013" y="5284025"/>
            <a:ext cx="28896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Barcelona is the capital of Catalonia.</a:t>
            </a:r>
            <a:endParaRPr b="0" i="0" sz="1500" u="none" cap="none" strike="noStrike">
              <a:solidFill>
                <a:srgbClr val="000000"/>
              </a:solidFill>
              <a:latin typeface="Arial"/>
              <a:ea typeface="Arial"/>
              <a:cs typeface="Arial"/>
              <a:sym typeface="Arial"/>
            </a:endParaRPr>
          </a:p>
        </p:txBody>
      </p:sp>
      <p:sp>
        <p:nvSpPr>
          <p:cNvPr id="63" name="Google Shape;63;p1"/>
          <p:cNvSpPr txBox="1"/>
          <p:nvPr/>
        </p:nvSpPr>
        <p:spPr>
          <a:xfrm>
            <a:off x="336538" y="2782238"/>
            <a:ext cx="23547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Catalonia is a region in Spain.</a:t>
            </a:r>
            <a:endParaRPr b="0" i="0" sz="1500" u="none" cap="none" strike="noStrike">
              <a:solidFill>
                <a:srgbClr val="000000"/>
              </a:solidFill>
              <a:latin typeface="Arial"/>
              <a:ea typeface="Arial"/>
              <a:cs typeface="Arial"/>
              <a:sym typeface="Arial"/>
            </a:endParaRPr>
          </a:p>
        </p:txBody>
      </p:sp>
      <p:sp>
        <p:nvSpPr>
          <p:cNvPr id="64" name="Google Shape;64;p1"/>
          <p:cNvSpPr txBox="1"/>
          <p:nvPr/>
        </p:nvSpPr>
        <p:spPr>
          <a:xfrm>
            <a:off x="527974" y="853488"/>
            <a:ext cx="21057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The capital of Spain is Madrid.</a:t>
            </a:r>
            <a:endParaRPr b="0" i="0" sz="1200" u="none" cap="none" strike="noStrike">
              <a:solidFill>
                <a:schemeClr val="dk1"/>
              </a:solidFill>
              <a:latin typeface="Calibri"/>
              <a:ea typeface="Calibri"/>
              <a:cs typeface="Calibri"/>
              <a:sym typeface="Calibri"/>
            </a:endParaRPr>
          </a:p>
        </p:txBody>
      </p:sp>
      <p:pic>
        <p:nvPicPr>
          <p:cNvPr id="65" name="Google Shape;65;p1"/>
          <p:cNvPicPr preferRelativeResize="0"/>
          <p:nvPr/>
        </p:nvPicPr>
        <p:blipFill rotWithShape="1">
          <a:blip r:embed="rId4">
            <a:alphaModFix/>
          </a:blip>
          <a:srcRect b="0" l="0" r="0" t="0"/>
          <a:stretch/>
        </p:blipFill>
        <p:spPr>
          <a:xfrm>
            <a:off x="336538" y="3088100"/>
            <a:ext cx="2488525" cy="2277475"/>
          </a:xfrm>
          <a:prstGeom prst="rect">
            <a:avLst/>
          </a:prstGeom>
          <a:noFill/>
          <a:ln>
            <a:noFill/>
          </a:ln>
        </p:spPr>
      </p:pic>
      <p:pic>
        <p:nvPicPr>
          <p:cNvPr id="66" name="Google Shape;66;p1"/>
          <p:cNvPicPr preferRelativeResize="0"/>
          <p:nvPr/>
        </p:nvPicPr>
        <p:blipFill rotWithShape="1">
          <a:blip r:embed="rId5">
            <a:alphaModFix/>
          </a:blip>
          <a:srcRect b="4979" l="0" r="0" t="4979"/>
          <a:stretch/>
        </p:blipFill>
        <p:spPr>
          <a:xfrm>
            <a:off x="336550" y="1124776"/>
            <a:ext cx="2488526" cy="1743000"/>
          </a:xfrm>
          <a:prstGeom prst="rect">
            <a:avLst/>
          </a:prstGeom>
          <a:noFill/>
          <a:ln>
            <a:noFill/>
          </a:ln>
        </p:spPr>
      </p:pic>
      <p:sp>
        <p:nvSpPr>
          <p:cNvPr id="67" name="Google Shape;67;p1"/>
          <p:cNvSpPr txBox="1"/>
          <p:nvPr/>
        </p:nvSpPr>
        <p:spPr>
          <a:xfrm>
            <a:off x="7666675" y="4547825"/>
            <a:ext cx="2889600" cy="306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Barcelona is the capital of Catalonia and is the birthplace of the architect Antoni Gaudi. He was inspired by the traditional architecture of Spain which was influenced by many invasions over time.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Barcelona is home to many of his buildings including the world famous Sagrada Familia Basilica. Millions of visitors travel to see this building every year so his work is very important to tourism in Catalonia.</a:t>
            </a:r>
            <a:endParaRPr b="0" i="0" sz="1100" u="none" cap="none" strike="noStrike">
              <a:solidFill>
                <a:schemeClr val="dk1"/>
              </a:solidFill>
              <a:latin typeface="Calibri"/>
              <a:ea typeface="Calibri"/>
              <a:cs typeface="Calibri"/>
              <a:sym typeface="Calibri"/>
            </a:endParaRPr>
          </a:p>
        </p:txBody>
      </p:sp>
      <p:pic>
        <p:nvPicPr>
          <p:cNvPr id="68" name="Google Shape;68;p1"/>
          <p:cNvPicPr preferRelativeResize="0"/>
          <p:nvPr/>
        </p:nvPicPr>
        <p:blipFill rotWithShape="1">
          <a:blip r:embed="rId6">
            <a:alphaModFix/>
          </a:blip>
          <a:srcRect b="0" l="0" r="0" t="0"/>
          <a:stretch/>
        </p:blipFill>
        <p:spPr>
          <a:xfrm>
            <a:off x="7810500" y="5499026"/>
            <a:ext cx="2488526" cy="1160600"/>
          </a:xfrm>
          <a:prstGeom prst="rect">
            <a:avLst/>
          </a:prstGeom>
          <a:noFill/>
          <a:ln>
            <a:noFill/>
          </a:ln>
        </p:spPr>
      </p:pic>
      <p:pic>
        <p:nvPicPr>
          <p:cNvPr id="69" name="Google Shape;69;p1"/>
          <p:cNvPicPr preferRelativeResize="0"/>
          <p:nvPr/>
        </p:nvPicPr>
        <p:blipFill rotWithShape="1">
          <a:blip r:embed="rId7">
            <a:alphaModFix/>
          </a:blip>
          <a:srcRect b="0" l="0" r="0" t="0"/>
          <a:stretch/>
        </p:blipFill>
        <p:spPr>
          <a:xfrm>
            <a:off x="7713125" y="3777038"/>
            <a:ext cx="1326207" cy="798825"/>
          </a:xfrm>
          <a:prstGeom prst="rect">
            <a:avLst/>
          </a:prstGeom>
          <a:noFill/>
          <a:ln>
            <a:noFill/>
          </a:ln>
        </p:spPr>
      </p:pic>
      <p:pic>
        <p:nvPicPr>
          <p:cNvPr id="70" name="Google Shape;70;p1"/>
          <p:cNvPicPr preferRelativeResize="0"/>
          <p:nvPr/>
        </p:nvPicPr>
        <p:blipFill rotWithShape="1">
          <a:blip r:embed="rId8">
            <a:alphaModFix/>
          </a:blip>
          <a:srcRect b="0" l="0" r="0" t="0"/>
          <a:stretch/>
        </p:blipFill>
        <p:spPr>
          <a:xfrm>
            <a:off x="9079425" y="3777750"/>
            <a:ext cx="1476849" cy="798829"/>
          </a:xfrm>
          <a:prstGeom prst="rect">
            <a:avLst/>
          </a:prstGeom>
          <a:noFill/>
          <a:ln>
            <a:noFill/>
          </a:ln>
        </p:spPr>
      </p:pic>
      <p:pic>
        <p:nvPicPr>
          <p:cNvPr id="71" name="Google Shape;71;p1"/>
          <p:cNvPicPr preferRelativeResize="0"/>
          <p:nvPr/>
        </p:nvPicPr>
        <p:blipFill rotWithShape="1">
          <a:blip r:embed="rId9">
            <a:alphaModFix/>
          </a:blip>
          <a:srcRect b="8945" l="0" r="0" t="2831"/>
          <a:stretch/>
        </p:blipFill>
        <p:spPr>
          <a:xfrm>
            <a:off x="336550" y="5575450"/>
            <a:ext cx="2488525" cy="1857725"/>
          </a:xfrm>
          <a:prstGeom prst="rect">
            <a:avLst/>
          </a:prstGeom>
          <a:noFill/>
          <a:ln>
            <a:noFill/>
          </a:ln>
        </p:spPr>
      </p:pic>
      <p:pic>
        <p:nvPicPr>
          <p:cNvPr id="72" name="Google Shape;72;p1"/>
          <p:cNvPicPr preferRelativeResize="0"/>
          <p:nvPr/>
        </p:nvPicPr>
        <p:blipFill rotWithShape="1">
          <a:blip r:embed="rId10">
            <a:alphaModFix/>
          </a:blip>
          <a:srcRect b="3529" l="3110" r="3157" t="0"/>
          <a:stretch/>
        </p:blipFill>
        <p:spPr>
          <a:xfrm>
            <a:off x="4223875" y="3907025"/>
            <a:ext cx="3326550" cy="2646175"/>
          </a:xfrm>
          <a:prstGeom prst="rect">
            <a:avLst/>
          </a:prstGeom>
          <a:noFill/>
          <a:ln>
            <a:noFill/>
          </a:ln>
        </p:spPr>
      </p:pic>
      <p:sp>
        <p:nvSpPr>
          <p:cNvPr id="73" name="Google Shape;73;p1"/>
          <p:cNvSpPr txBox="1"/>
          <p:nvPr/>
        </p:nvSpPr>
        <p:spPr>
          <a:xfrm>
            <a:off x="3169800" y="3905250"/>
            <a:ext cx="4380600" cy="392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Different parts </a:t>
            </a:r>
            <a:br>
              <a:rPr b="0" i="0" lang="en-GB" sz="1100" u="none" cap="none" strike="noStrike">
                <a:solidFill>
                  <a:schemeClr val="dk1"/>
                </a:solidFill>
                <a:latin typeface="Arial"/>
                <a:ea typeface="Arial"/>
                <a:cs typeface="Arial"/>
                <a:sym typeface="Arial"/>
              </a:rPr>
            </a:br>
            <a:r>
              <a:rPr b="0" i="0" lang="en-GB" sz="1100" u="none" cap="none" strike="noStrike">
                <a:solidFill>
                  <a:schemeClr val="dk1"/>
                </a:solidFill>
                <a:latin typeface="Arial"/>
                <a:ea typeface="Arial"/>
                <a:cs typeface="Arial"/>
                <a:sym typeface="Arial"/>
              </a:rPr>
              <a:t>of Spain have </a:t>
            </a:r>
            <a:br>
              <a:rPr b="0" i="0" lang="en-GB" sz="1100" u="none" cap="none" strike="noStrike">
                <a:solidFill>
                  <a:schemeClr val="dk1"/>
                </a:solidFill>
                <a:latin typeface="Arial"/>
                <a:ea typeface="Arial"/>
                <a:cs typeface="Arial"/>
                <a:sym typeface="Arial"/>
              </a:rPr>
            </a:br>
            <a:r>
              <a:rPr b="0" i="0" lang="en-GB" sz="1100" u="none" cap="none" strike="noStrike">
                <a:solidFill>
                  <a:schemeClr val="dk1"/>
                </a:solidFill>
                <a:latin typeface="Arial"/>
                <a:ea typeface="Arial"/>
                <a:cs typeface="Arial"/>
                <a:sym typeface="Arial"/>
              </a:rPr>
              <a:t>different </a:t>
            </a:r>
            <a:br>
              <a:rPr b="0" i="0" lang="en-GB" sz="1100" u="none" cap="none" strike="noStrike">
                <a:solidFill>
                  <a:schemeClr val="dk1"/>
                </a:solidFill>
                <a:latin typeface="Arial"/>
                <a:ea typeface="Arial"/>
                <a:cs typeface="Arial"/>
                <a:sym typeface="Arial"/>
              </a:rPr>
            </a:br>
            <a:r>
              <a:rPr b="0" i="0" lang="en-GB" sz="1100" u="none" cap="none" strike="noStrike">
                <a:solidFill>
                  <a:schemeClr val="dk1"/>
                </a:solidFill>
                <a:latin typeface="Arial"/>
                <a:ea typeface="Arial"/>
                <a:cs typeface="Arial"/>
                <a:sym typeface="Arial"/>
              </a:rPr>
              <a:t>ecosystems </a:t>
            </a:r>
            <a:br>
              <a:rPr b="0" i="0" lang="en-GB" sz="1100" u="none" cap="none" strike="noStrike">
                <a:solidFill>
                  <a:schemeClr val="dk1"/>
                </a:solidFill>
                <a:latin typeface="Arial"/>
                <a:ea typeface="Arial"/>
                <a:cs typeface="Arial"/>
                <a:sym typeface="Arial"/>
              </a:rPr>
            </a:br>
            <a:r>
              <a:rPr b="0" i="0" lang="en-GB" sz="1100" u="none" cap="none" strike="noStrike">
                <a:solidFill>
                  <a:schemeClr val="dk1"/>
                </a:solidFill>
                <a:latin typeface="Arial"/>
                <a:ea typeface="Arial"/>
                <a:cs typeface="Arial"/>
                <a:sym typeface="Arial"/>
              </a:rPr>
              <a:t>and climates. </a:t>
            </a:r>
            <a:br>
              <a:rPr b="0" i="0" lang="en-GB" sz="1100" u="none" cap="none" strike="noStrike">
                <a:solidFill>
                  <a:schemeClr val="dk1"/>
                </a:solidFill>
                <a:latin typeface="Arial"/>
                <a:ea typeface="Arial"/>
                <a:cs typeface="Arial"/>
                <a:sym typeface="Arial"/>
              </a:rPr>
            </a:b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br>
              <a:rPr b="0" i="0" lang="en-GB" sz="600" u="none" cap="none" strike="noStrike">
                <a:solidFill>
                  <a:schemeClr val="dk1"/>
                </a:solidFill>
                <a:latin typeface="Arial"/>
                <a:ea typeface="Arial"/>
                <a:cs typeface="Arial"/>
                <a:sym typeface="Arial"/>
              </a:rPr>
            </a:br>
            <a:r>
              <a:rPr b="0" i="0" lang="en-GB" sz="6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                                       </a:t>
            </a:r>
            <a:br>
              <a:rPr b="0" i="0" lang="en-GB" sz="1100" u="none" cap="none" strike="noStrike">
                <a:solidFill>
                  <a:schemeClr val="dk1"/>
                </a:solidFill>
                <a:latin typeface="Arial"/>
                <a:ea typeface="Arial"/>
                <a:cs typeface="Arial"/>
                <a:sym typeface="Arial"/>
              </a:rPr>
            </a:br>
            <a:r>
              <a:rPr b="0" i="0" lang="en-GB" sz="11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   Madrid is known           Almeria is known         Barcelona is known</a:t>
            </a:r>
            <a:br>
              <a:rPr b="0" i="0" lang="en-GB" sz="1100" u="none" cap="none" strike="noStrike">
                <a:solidFill>
                  <a:schemeClr val="dk1"/>
                </a:solidFill>
                <a:latin typeface="Arial"/>
                <a:ea typeface="Arial"/>
                <a:cs typeface="Arial"/>
                <a:sym typeface="Arial"/>
              </a:rPr>
            </a:br>
            <a:r>
              <a:rPr b="0" i="0" lang="en-GB" sz="1100" u="none" cap="none" strike="noStrike">
                <a:solidFill>
                  <a:schemeClr val="dk1"/>
                </a:solidFill>
                <a:latin typeface="Arial"/>
                <a:ea typeface="Arial"/>
                <a:cs typeface="Arial"/>
                <a:sym typeface="Arial"/>
              </a:rPr>
              <a:t>      for finance.</a:t>
            </a:r>
            <a:r>
              <a:rPr b="0" i="0" lang="en-GB" sz="600" u="none" cap="none" strike="noStrike">
                <a:solidFill>
                  <a:schemeClr val="dk1"/>
                </a:solidFill>
                <a:latin typeface="Arial"/>
                <a:ea typeface="Arial"/>
                <a:cs typeface="Arial"/>
                <a:sym typeface="Arial"/>
              </a:rPr>
              <a:t>                               </a:t>
            </a:r>
            <a:r>
              <a:rPr b="0" i="0" lang="en-GB" sz="1100" u="none" cap="none" strike="noStrike">
                <a:solidFill>
                  <a:schemeClr val="dk1"/>
                </a:solidFill>
                <a:latin typeface="Arial"/>
                <a:ea typeface="Arial"/>
                <a:cs typeface="Arial"/>
                <a:sym typeface="Arial"/>
              </a:rPr>
              <a:t>for agriculture.</a:t>
            </a:r>
            <a:r>
              <a:rPr b="0" i="0" lang="en-GB" sz="600" u="none" cap="none" strike="noStrike">
                <a:solidFill>
                  <a:schemeClr val="dk1"/>
                </a:solidFill>
                <a:latin typeface="Arial"/>
                <a:ea typeface="Arial"/>
                <a:cs typeface="Arial"/>
                <a:sym typeface="Arial"/>
              </a:rPr>
              <a:t>                                </a:t>
            </a:r>
            <a:r>
              <a:rPr b="0" i="0" lang="en-GB" sz="1100" u="none" cap="none" strike="noStrike">
                <a:solidFill>
                  <a:schemeClr val="dk1"/>
                </a:solidFill>
                <a:latin typeface="Arial"/>
                <a:ea typeface="Arial"/>
                <a:cs typeface="Arial"/>
                <a:sym typeface="Arial"/>
              </a:rPr>
              <a:t> for tourism.</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cxnSp>
        <p:nvCxnSpPr>
          <p:cNvPr id="74" name="Google Shape;74;p1"/>
          <p:cNvCxnSpPr/>
          <p:nvPr/>
        </p:nvCxnSpPr>
        <p:spPr>
          <a:xfrm flipH="1" rot="10800000">
            <a:off x="4212925" y="5207825"/>
            <a:ext cx="1400100" cy="1743000"/>
          </a:xfrm>
          <a:prstGeom prst="straightConnector1">
            <a:avLst/>
          </a:prstGeom>
          <a:noFill/>
          <a:ln cap="flat" cmpd="sng" w="38100">
            <a:solidFill>
              <a:srgbClr val="FF9900"/>
            </a:solidFill>
            <a:prstDash val="solid"/>
            <a:round/>
            <a:headEnd len="sm" w="sm" type="none"/>
            <a:tailEnd len="med" w="med" type="triangle"/>
          </a:ln>
        </p:spPr>
      </p:cxnSp>
      <p:cxnSp>
        <p:nvCxnSpPr>
          <p:cNvPr id="75" name="Google Shape;75;p1"/>
          <p:cNvCxnSpPr/>
          <p:nvPr/>
        </p:nvCxnSpPr>
        <p:spPr>
          <a:xfrm flipH="1" rot="10800000">
            <a:off x="5562600" y="6318150"/>
            <a:ext cx="458700" cy="711300"/>
          </a:xfrm>
          <a:prstGeom prst="straightConnector1">
            <a:avLst/>
          </a:prstGeom>
          <a:noFill/>
          <a:ln cap="flat" cmpd="sng" w="38100">
            <a:solidFill>
              <a:srgbClr val="FF9900"/>
            </a:solidFill>
            <a:prstDash val="solid"/>
            <a:round/>
            <a:headEnd len="sm" w="sm" type="none"/>
            <a:tailEnd len="med" w="med" type="triangle"/>
          </a:ln>
        </p:spPr>
      </p:cxnSp>
      <p:cxnSp>
        <p:nvCxnSpPr>
          <p:cNvPr id="76" name="Google Shape;76;p1"/>
          <p:cNvCxnSpPr/>
          <p:nvPr/>
        </p:nvCxnSpPr>
        <p:spPr>
          <a:xfrm flipH="1" rot="10800000">
            <a:off x="7000875" y="4810125"/>
            <a:ext cx="257100" cy="2171700"/>
          </a:xfrm>
          <a:prstGeom prst="straightConnector1">
            <a:avLst/>
          </a:prstGeom>
          <a:noFill/>
          <a:ln cap="flat" cmpd="sng" w="38100">
            <a:solidFill>
              <a:srgbClr val="FF9900"/>
            </a:solidFill>
            <a:prstDash val="solid"/>
            <a:round/>
            <a:headEnd len="sm" w="sm" type="none"/>
            <a:tailEnd len="med" w="med" type="triangle"/>
          </a:ln>
        </p:spPr>
      </p:cxnSp>
      <p:sp>
        <p:nvSpPr>
          <p:cNvPr id="77" name="Google Shape;77;p1"/>
          <p:cNvSpPr txBox="1"/>
          <p:nvPr/>
        </p:nvSpPr>
        <p:spPr>
          <a:xfrm>
            <a:off x="7772400" y="923925"/>
            <a:ext cx="27840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sng" cap="none" strike="noStrike">
                <a:solidFill>
                  <a:srgbClr val="000000"/>
                </a:solidFill>
                <a:latin typeface="Arial"/>
                <a:ea typeface="Arial"/>
                <a:cs typeface="Arial"/>
                <a:sym typeface="Arial"/>
              </a:rPr>
              <a:t>Physical features</a:t>
            </a:r>
            <a:br>
              <a:rPr b="1" i="0" lang="en-GB" sz="1400" u="sng" cap="none" strike="noStrike">
                <a:solidFill>
                  <a:srgbClr val="000000"/>
                </a:solidFill>
                <a:latin typeface="Arial"/>
                <a:ea typeface="Arial"/>
                <a:cs typeface="Arial"/>
                <a:sym typeface="Arial"/>
              </a:rPr>
            </a:br>
            <a:endParaRPr b="1" i="0" sz="14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Large coastline</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Mountain ranges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River Maya</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4 provinces</a:t>
            </a:r>
            <a:endParaRPr b="0" i="0" sz="1300" u="none" cap="none" strike="noStrike">
              <a:solidFill>
                <a:srgbClr val="000000"/>
              </a:solidFill>
              <a:latin typeface="Arial"/>
              <a:ea typeface="Arial"/>
              <a:cs typeface="Arial"/>
              <a:sym typeface="Arial"/>
            </a:endParaRPr>
          </a:p>
        </p:txBody>
      </p:sp>
      <p:sp>
        <p:nvSpPr>
          <p:cNvPr id="78" name="Google Shape;78;p1"/>
          <p:cNvSpPr txBox="1"/>
          <p:nvPr/>
        </p:nvSpPr>
        <p:spPr>
          <a:xfrm>
            <a:off x="7743775" y="2223450"/>
            <a:ext cx="2784000" cy="121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sng" cap="none" strike="noStrike">
                <a:solidFill>
                  <a:srgbClr val="000000"/>
                </a:solidFill>
                <a:latin typeface="Arial"/>
                <a:ea typeface="Arial"/>
                <a:cs typeface="Arial"/>
                <a:sym typeface="Arial"/>
              </a:rPr>
              <a:t>Human features</a:t>
            </a:r>
            <a:endParaRPr b="1" i="0" sz="14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Tourist attractions in Barcelona</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Agriculture in Almeria</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Finance and businesses in Madrid</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