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</p:sldIdLst>
  <p:sldSz cy="7560000" cx="10692000"/>
  <p:notesSz cx="7560000" cy="10692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GoogleSlidesCustomDataVersion2">
      <go:slidesCustomData xmlns:go="http://customooxmlschemas.google.com/" r:id="rId10" roundtripDataSignature="AMtx7mg98OA0BEmtit4s+OOBl0PM25eq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25D2A0-645E-4F93-9CE0-4440473A635D}">
  <a:tblStyle styleId="{2F25D2A0-645E-4F93-9CE0-4440473A635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0" Type="http://customschemas.google.com/relationships/presentationmetadata" Target="meta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00451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100451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100451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5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8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-3746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78750" y="3780000"/>
            <a:ext cx="5418000" cy="3512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Stone Age started around 2.5million BC. The Stone Age was called this because people use stone for weapons and tools.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the early Stone Age people were hunter-gatherers.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the early Stone Age people were nomads.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Farming started during the Neolithic time.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Skara Brae was a neolithic site found in Orkney. 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Stonehenge is a famous neolithic monument found in Wiltshire, South England.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Bronze Age started after the Stone Age.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 starts to be used at the beginning of the bronze age.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Bronze Age is when people started to make tools out of bronze.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Iron Age followed the Bronze Age.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Iron Age is when people started making tools from Iron.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the Iron Age the houses were gathered in communities on hills called ‘Hillforts’.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Druids were priests of the Celts. The Celts were one of the most powerful tribes in the Iron Age.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Iron Age ended in AD43 when the Romans invaded.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5750" y="63000"/>
            <a:ext cx="1045600" cy="6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5610225" y="3779800"/>
            <a:ext cx="5010300" cy="3512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Tier 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bronze: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copper and tin are melted together to make a metal called bronze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century: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period of 100 years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gather: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collect things together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migration: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movement from one place to another in order to settle there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sacrifice: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offerings to spirits such as weapons, animals and humans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settler: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People who migrate to a new place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settlement: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When people start a community, this is a settlement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trade: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activity of buying, selling, or exchanging goods or services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remains:</a:t>
            </a: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traces of the past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nomads: </a:t>
            </a: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who go from place to place with no permanent home.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extinct: </a:t>
            </a: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species of animal no longer exists it is extinct. </a:t>
            </a:r>
            <a:endParaRPr b="1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Tier 3</a:t>
            </a:r>
            <a:endParaRPr b="1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druids: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powerful religious people.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Paleolithic: 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Earliest period of the Stone Age.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Mesolithic: 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Middle period of the Stone Age.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Neolithic: 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Last period of the Stone Age.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neanderthal:</a:t>
            </a: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species of human that lived during prehistoric times. 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3349350" y="63038"/>
            <a:ext cx="3993300" cy="655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Stone Age to Iron Age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50" y="779500"/>
            <a:ext cx="3523425" cy="293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3400" y="870938"/>
            <a:ext cx="4785178" cy="269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54575" y="1311050"/>
            <a:ext cx="1876426" cy="187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Google Shape;65;p2"/>
          <p:cNvGraphicFramePr/>
          <p:nvPr/>
        </p:nvGraphicFramePr>
        <p:xfrm>
          <a:off x="166725" y="17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{2F25D2A0-645E-4F93-9CE0-4440473A635D}</a:tableStyleId>
              </a:tblPr>
              <a:tblGrid>
                <a:gridCol w="2779350"/>
                <a:gridCol w="1598275"/>
              </a:tblGrid>
              <a:tr h="53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End of Topic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53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When did the Stone Age start? 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53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Which year did the Iron Age end?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71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Which people came to Britain at the end of the Iron Age? 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53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Why was the Stone Age called the Stone Age?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53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</a:rPr>
                        <a:t>Why was the Iron Age called the Iron Age?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71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</a:rPr>
                        <a:t>Which famous British  monument was built during the Stone Age?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71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</a:rPr>
                        <a:t>What did people make their homes out of during Stone Age times?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6" name="Google Shape;66;p2"/>
          <p:cNvSpPr txBox="1"/>
          <p:nvPr/>
        </p:nvSpPr>
        <p:spPr>
          <a:xfrm>
            <a:off x="4845325" y="3093300"/>
            <a:ext cx="56808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 the events below on the timeline in order. </a:t>
            </a:r>
            <a:endParaRPr b="0" i="0" sz="1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   People started </a:t>
            </a: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farming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Britain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  Romans came to Britain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   People started to make things out of metal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     People started to make tools out of stone 	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-7043" l="0" r="0" t="0"/>
          <a:stretch/>
        </p:blipFill>
        <p:spPr>
          <a:xfrm>
            <a:off x="7189050" y="3414012"/>
            <a:ext cx="425675" cy="4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8750" y="4129462"/>
            <a:ext cx="476625" cy="38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8650" y="3780000"/>
            <a:ext cx="315011" cy="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0950" y="6494250"/>
            <a:ext cx="9010101" cy="88251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/>
          <p:nvPr/>
        </p:nvSpPr>
        <p:spPr>
          <a:xfrm>
            <a:off x="1662050" y="6966050"/>
            <a:ext cx="97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10,000BC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5016850" y="6966050"/>
            <a:ext cx="97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5,000BC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8292775" y="6966050"/>
            <a:ext cx="97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4" name="Google Shape;74;p2"/>
          <p:cNvGraphicFramePr/>
          <p:nvPr/>
        </p:nvGraphicFramePr>
        <p:xfrm>
          <a:off x="4845313" y="17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{2F25D2A0-645E-4F93-9CE0-4440473A635D}</a:tableStyleId>
              </a:tblPr>
              <a:tblGrid>
                <a:gridCol w="4161025"/>
                <a:gridCol w="11316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</a:rPr>
                        <a:t>Which foods would people 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</a:rPr>
                        <a:t>have eaten in stone and Iron age Britain? (tick or cross). 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End of Topic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Spaghetti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Mussels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Nuts 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Apples 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</a:rPr>
                        <a:t>Mashed potato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</a:rPr>
                        <a:t>Deer meat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5" name="Google Shape;7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66800" y="4649740"/>
            <a:ext cx="608575" cy="537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Google Shape;80;p3"/>
          <p:cNvGraphicFramePr/>
          <p:nvPr/>
        </p:nvGraphicFramePr>
        <p:xfrm>
          <a:off x="166725" y="17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{2F25D2A0-645E-4F93-9CE0-4440473A635D}</a:tableStyleId>
              </a:tblPr>
              <a:tblGrid>
                <a:gridCol w="2779350"/>
                <a:gridCol w="1598275"/>
              </a:tblGrid>
              <a:tr h="53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Distance from Learning 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53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When did the Stone Age start? 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53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Which year did the Iron Age end?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71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Which people came to Britain at the end of the Iron Age? 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53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Why was the Stone Age called the Stone Age?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53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</a:rPr>
                        <a:t>Why was the Iron Age called the Iron Age?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71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</a:rPr>
                        <a:t>Which famous British  monument was built during the Stone Age?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71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</a:rPr>
                        <a:t>What did people make their homes out of during Stone Age times?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1" name="Google Shape;81;p3"/>
          <p:cNvSpPr txBox="1"/>
          <p:nvPr/>
        </p:nvSpPr>
        <p:spPr>
          <a:xfrm>
            <a:off x="4790100" y="3780000"/>
            <a:ext cx="56808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 the events below on the timeline in order. </a:t>
            </a:r>
            <a:endParaRPr b="0" i="0" sz="1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started </a:t>
            </a: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farming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Britain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Romans came to Britain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started to make things out of metal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started to make tools out of stone 	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 b="-7043" l="0" r="0" t="0"/>
          <a:stretch/>
        </p:blipFill>
        <p:spPr>
          <a:xfrm>
            <a:off x="7245375" y="4090012"/>
            <a:ext cx="425675" cy="4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8750" y="4884337"/>
            <a:ext cx="476625" cy="38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3700" y="4466700"/>
            <a:ext cx="315011" cy="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0950" y="6399125"/>
            <a:ext cx="9010101" cy="88251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/>
          <p:nvPr/>
        </p:nvSpPr>
        <p:spPr>
          <a:xfrm>
            <a:off x="1662050" y="6966050"/>
            <a:ext cx="97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10,000BC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5016850" y="6966050"/>
            <a:ext cx="97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5,000BC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8292775" y="6966050"/>
            <a:ext cx="97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3"/>
          <p:cNvGraphicFramePr/>
          <p:nvPr/>
        </p:nvGraphicFramePr>
        <p:xfrm>
          <a:off x="4845313" y="17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{2F25D2A0-645E-4F93-9CE0-4440473A635D}</a:tableStyleId>
              </a:tblPr>
              <a:tblGrid>
                <a:gridCol w="4161025"/>
                <a:gridCol w="11316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</a:rPr>
                        <a:t>Which foods would people 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</a:rPr>
                        <a:t>have eaten in stone and Iron age Britain? (tick or cross). 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</a:rPr>
                        <a:t>Distance from Learning 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Spaghetti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Mussels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Nuts 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/>
                        <a:t>Apples 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</a:rPr>
                        <a:t>Mashed potato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</a:rPr>
                        <a:t>Deer meat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0" name="Google Shape;9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98750" y="5359565"/>
            <a:ext cx="608575" cy="537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