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16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46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642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501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939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0627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105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107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0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57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54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80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91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04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98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94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05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5BF4190-6E48-441C-9659-E8827F27A499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BB38354-BBAD-42CC-B57E-825316A4B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1715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1D16-E043-4687-91EA-EEAD15C9A2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Armley Park Primary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84E5C-16FC-47B8-845B-01CC9611ED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Year 3 2023</a:t>
            </a:r>
          </a:p>
          <a:p>
            <a:r>
              <a:rPr lang="en-GB" sz="2800" dirty="0"/>
              <a:t>Miss Smith</a:t>
            </a:r>
          </a:p>
        </p:txBody>
      </p:sp>
    </p:spTree>
    <p:extLst>
      <p:ext uri="{BB962C8B-B14F-4D97-AF65-F5344CB8AC3E}">
        <p14:creationId xmlns:p14="http://schemas.microsoft.com/office/powerpoint/2010/main" val="122243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187E-82ED-4443-ADB7-66A22B2C0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977" y="-84668"/>
            <a:ext cx="8534400" cy="1507067"/>
          </a:xfrm>
        </p:spPr>
        <p:txBody>
          <a:bodyPr/>
          <a:lstStyle/>
          <a:p>
            <a:r>
              <a:rPr lang="en-GB" dirty="0"/>
              <a:t>2023/2024 curriculum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67369C-8046-4AE5-A2CA-87D5C65A9F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9929" y="1009373"/>
            <a:ext cx="10811435" cy="569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1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AF161A-5F6C-4592-BF8F-5E6F6A9C3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576" y="178828"/>
            <a:ext cx="9718790" cy="625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130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2E0E9E-BEDC-42CA-9F34-A04225091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989" y="217080"/>
            <a:ext cx="11304494" cy="617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19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0C659-1ED2-4C86-BF82-711BBA7A2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632013"/>
          </a:xfrm>
        </p:spPr>
        <p:txBody>
          <a:bodyPr>
            <a:normAutofit fontScale="90000"/>
          </a:bodyPr>
          <a:lstStyle/>
          <a:p>
            <a:r>
              <a:rPr lang="en-GB" dirty="0"/>
              <a:t>Behaviour policy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9C868-C215-4F07-B979-50B3FDB33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693" y="1506072"/>
            <a:ext cx="10736823" cy="5244352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Rationale</a:t>
            </a:r>
          </a:p>
          <a:p>
            <a:r>
              <a:rPr lang="en-GB" dirty="0"/>
              <a:t>At Armley Park Primary School we believe that good behaviour, discipline and mutual respect are essential</a:t>
            </a:r>
          </a:p>
          <a:p>
            <a:r>
              <a:rPr lang="en-GB" dirty="0"/>
              <a:t>for the effectiveness of teaching and learning. Our expectations are that all adults will promote and reward</a:t>
            </a:r>
          </a:p>
          <a:p>
            <a:r>
              <a:rPr lang="en-GB" dirty="0"/>
              <a:t>positive behaviours, but challenge unacceptable behaviours. We aim to create a culture where children</a:t>
            </a:r>
          </a:p>
          <a:p>
            <a:r>
              <a:rPr lang="en-GB" dirty="0"/>
              <a:t>respect all adults whatever their role.</a:t>
            </a:r>
          </a:p>
          <a:p>
            <a:r>
              <a:rPr lang="en-GB" dirty="0"/>
              <a:t>Aims</a:t>
            </a:r>
          </a:p>
          <a:p>
            <a:r>
              <a:rPr lang="en-GB" dirty="0"/>
              <a:t>• To ensure that everyone feels safe, secure, valued, cared for and happy.</a:t>
            </a:r>
          </a:p>
          <a:p>
            <a:r>
              <a:rPr lang="en-GB" dirty="0"/>
              <a:t>• To establish high expectations of behaviour and discipline agreed, supported and consistently</a:t>
            </a:r>
          </a:p>
          <a:p>
            <a:r>
              <a:rPr lang="en-GB" dirty="0"/>
              <a:t>reinforced by all.</a:t>
            </a:r>
          </a:p>
          <a:p>
            <a:r>
              <a:rPr lang="en-GB" dirty="0"/>
              <a:t>• To promote respect and tolerance.</a:t>
            </a:r>
          </a:p>
          <a:p>
            <a:r>
              <a:rPr lang="en-GB" dirty="0"/>
              <a:t>• To encourage independence and self-discipline.</a:t>
            </a:r>
          </a:p>
          <a:p>
            <a:r>
              <a:rPr lang="en-GB" dirty="0"/>
              <a:t>• To develop a partnership between home and school to support and share our aims.</a:t>
            </a:r>
          </a:p>
          <a:p>
            <a:r>
              <a:rPr lang="en-GB" dirty="0"/>
              <a:t>We model this through using encouragement, praise and rewards for good behaviour.</a:t>
            </a:r>
          </a:p>
          <a:p>
            <a:endParaRPr lang="en-GB" dirty="0"/>
          </a:p>
          <a:p>
            <a:r>
              <a:rPr lang="en-GB" dirty="0"/>
              <a:t>Our behaviour system-class Dojo. </a:t>
            </a:r>
          </a:p>
        </p:txBody>
      </p:sp>
    </p:spTree>
    <p:extLst>
      <p:ext uri="{BB962C8B-B14F-4D97-AF65-F5344CB8AC3E}">
        <p14:creationId xmlns:p14="http://schemas.microsoft.com/office/powerpoint/2010/main" val="423156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425C5-3453-4855-9EC4-338363F42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026460"/>
          </a:xfrm>
        </p:spPr>
        <p:txBody>
          <a:bodyPr/>
          <a:lstStyle/>
          <a:p>
            <a:r>
              <a:rPr lang="en-GB" dirty="0"/>
              <a:t>Home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C4277-5AB4-43E5-AAA9-8E552C1EA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930" y="2122644"/>
            <a:ext cx="7697788" cy="3139638"/>
          </a:xfrm>
        </p:spPr>
        <p:txBody>
          <a:bodyPr>
            <a:normAutofit/>
          </a:bodyPr>
          <a:lstStyle/>
          <a:p>
            <a:r>
              <a:rPr lang="en-GB" dirty="0"/>
              <a:t>Reading</a:t>
            </a:r>
          </a:p>
          <a:p>
            <a:r>
              <a:rPr lang="en-GB" dirty="0"/>
              <a:t>Mathletics</a:t>
            </a:r>
          </a:p>
          <a:p>
            <a:endParaRPr lang="en-GB" dirty="0"/>
          </a:p>
          <a:p>
            <a:r>
              <a:rPr lang="en-GB" dirty="0"/>
              <a:t>Real Life experiences and opportunities to apply knowledge learnt.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7427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</TotalTime>
  <Words>170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Slice</vt:lpstr>
      <vt:lpstr>Armley Park Primary</vt:lpstr>
      <vt:lpstr>2023/2024 curriculum</vt:lpstr>
      <vt:lpstr>PowerPoint Presentation</vt:lpstr>
      <vt:lpstr>PowerPoint Presentation</vt:lpstr>
      <vt:lpstr>Behaviour policy</vt:lpstr>
      <vt:lpstr>Home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Armley Park Primary</dc:title>
  <dc:creator>Amy Smith</dc:creator>
  <cp:lastModifiedBy>Amy Smith</cp:lastModifiedBy>
  <cp:revision>2</cp:revision>
  <dcterms:created xsi:type="dcterms:W3CDTF">2023-09-14T18:05:04Z</dcterms:created>
  <dcterms:modified xsi:type="dcterms:W3CDTF">2023-09-14T18:13:58Z</dcterms:modified>
</cp:coreProperties>
</file>